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70" r:id="rId4"/>
    <p:sldId id="271" r:id="rId5"/>
    <p:sldId id="272" r:id="rId6"/>
    <p:sldId id="280" r:id="rId7"/>
    <p:sldId id="282" r:id="rId8"/>
    <p:sldId id="258" r:id="rId9"/>
    <p:sldId id="261" r:id="rId10"/>
    <p:sldId id="284" r:id="rId11"/>
    <p:sldId id="262" r:id="rId12"/>
    <p:sldId id="263" r:id="rId13"/>
    <p:sldId id="286" r:id="rId14"/>
    <p:sldId id="274" r:id="rId15"/>
    <p:sldId id="276" r:id="rId16"/>
    <p:sldId id="278" r:id="rId17"/>
    <p:sldId id="279" r:id="rId18"/>
  </p:sldIdLst>
  <p:sldSz cx="12192000" cy="6858000"/>
  <p:notesSz cx="6858000" cy="9144000"/>
  <p:embeddedFontLst>
    <p:embeddedFont>
      <p:font typeface="宋体" panose="02010600030101010101" pitchFamily="2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 Heavy" panose="020B0604020202020204" charset="0"/>
      <p:bold r:id="rId28"/>
      <p:boldItalic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VNI-Avo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A5240-903E-4A04-A15B-46A8AC8BA3B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5C23-4A5C-4C82-BA5A-67E8F6D4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6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con.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FEA0F-8F39-48BF-B096-DA2053AE7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30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3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33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73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31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2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55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5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0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5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7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5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1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7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9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5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8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3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9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9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5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5FA9-CA3E-4340-AEDC-26E1D2CE46E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6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41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28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41369" y="855115"/>
          <a:ext cx="7564581" cy="518160"/>
        </p:xfrm>
        <a:graphic>
          <a:graphicData uri="http://schemas.openxmlformats.org/drawingml/2006/table">
            <a:tbl>
              <a:tblPr/>
              <a:tblGrid>
                <a:gridCol w="7564581">
                  <a:extLst>
                    <a:ext uri="{9D8B030D-6E8A-4147-A177-3AD203B41FA5}">
                      <a16:colId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NHÂN DÂN HUYỆN HÓC MÔN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3411" y="1271172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TIỂU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TÂN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84500"/>
              </p:ext>
            </p:extLst>
          </p:nvPr>
        </p:nvGraphicFramePr>
        <p:xfrm>
          <a:off x="1047205" y="2743200"/>
          <a:ext cx="10515600" cy="3230313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688668360"/>
                    </a:ext>
                  </a:extLst>
                </a:gridCol>
              </a:tblGrid>
              <a:tr h="3230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80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3576" y="1789332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63989"/>
              </p:ext>
            </p:extLst>
          </p:nvPr>
        </p:nvGraphicFramePr>
        <p:xfrm>
          <a:off x="2750707" y="2126287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  <p14:stopEvt time="6943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3657" y="4882534"/>
            <a:ext cx="688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B0F0"/>
                </a:solidFill>
                <a:latin typeface="Lato" panose="020F0502020204030203"/>
              </a:rPr>
              <a:t>5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gồm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 2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và</a:t>
            </a:r>
            <a:r>
              <a:rPr lang="en-GB" sz="4800" dirty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3</a:t>
            </a:r>
            <a:endParaRPr lang="en-GB" sz="48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6324" y="2514600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Lato" panose="020F0502020204030203"/>
              </a:rPr>
              <a:t>Tách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324" y="5052725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Lato" panose="020F0502020204030203"/>
              </a:rPr>
              <a:t>Nói</a:t>
            </a:r>
            <a:endParaRPr lang="en-GB" sz="3200" dirty="0">
              <a:latin typeface="Lato" panose="020F050202020403020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41763" y="1573986"/>
            <a:ext cx="0" cy="2560320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164593" y="844415"/>
            <a:ext cx="8979407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Tách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và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nói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89" y="2094510"/>
            <a:ext cx="1500983" cy="1500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21" y="2103653"/>
            <a:ext cx="1500983" cy="1500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13" y="2094509"/>
            <a:ext cx="1500983" cy="1500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05" y="2103653"/>
            <a:ext cx="1500983" cy="15009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81" y="2094508"/>
            <a:ext cx="1500983" cy="15009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3383657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511 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783 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06784 0.00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783 0.002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0651 0.00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62540" y="-10238"/>
            <a:ext cx="12223805" cy="64399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39821" y="3247728"/>
            <a:ext cx="1645920" cy="1645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33173" y="1721100"/>
            <a:ext cx="1645920" cy="1645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66857" y="4379316"/>
            <a:ext cx="1645920" cy="1645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solidFill>
                <a:schemeClr val="tx1"/>
              </a:solidFill>
              <a:latin typeface="Lato" panose="020F0502020204030203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268536" y="2692255"/>
            <a:ext cx="1332354" cy="14499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03223" y="4132920"/>
            <a:ext cx="1332354" cy="113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752337" y="1405629"/>
            <a:ext cx="146075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Lato" panose="020F0502020204030203"/>
              </a:rPr>
              <a:t>Tách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70452" y="2789501"/>
            <a:ext cx="416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5</a:t>
            </a:r>
            <a:r>
              <a:rPr lang="vi-VN" sz="3200" dirty="0" smtClean="0">
                <a:solidFill>
                  <a:srgbClr val="00B0F0"/>
                </a:solidFill>
                <a:latin typeface="Lato" panose="020F0502020204030203"/>
              </a:rPr>
              <a:t> gồm 3 và 2</a:t>
            </a:r>
            <a:endParaRPr lang="en-GB" sz="32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0412" y="3778301"/>
            <a:ext cx="416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5</a:t>
            </a:r>
            <a:r>
              <a:rPr lang="vi-VN" sz="3200" dirty="0" smtClean="0">
                <a:solidFill>
                  <a:srgbClr val="00B0F0"/>
                </a:solidFill>
                <a:latin typeface="Lato" panose="020F0502020204030203"/>
              </a:rPr>
              <a:t> gồm 2 và 3</a:t>
            </a:r>
            <a:endParaRPr lang="en-GB" sz="32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>
            <a:off x="4715415" y="1292542"/>
            <a:ext cx="3085032" cy="2194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3000" dirty="0">
                <a:latin typeface="Lato Heavy" panose="020F0502020204030203" pitchFamily="34" charset="0"/>
                <a:cs typeface="Lato Heavy" panose="020F0502020204030203" pitchFamily="34" charset="0"/>
              </a:rPr>
              <a:t>3</a:t>
            </a:r>
            <a:endParaRPr lang="en-GB" sz="130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4918931" y="4024844"/>
            <a:ext cx="3085032" cy="2194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30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2</a:t>
            </a:r>
            <a:endParaRPr lang="en-GB" sz="130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/>
        </p:nvSpPr>
        <p:spPr>
          <a:xfrm>
            <a:off x="1890639" y="2893507"/>
            <a:ext cx="3085032" cy="2194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3000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5</a:t>
            </a:r>
            <a:endParaRPr lang="en-GB" sz="130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97" y="524436"/>
            <a:ext cx="4330083" cy="19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/>
      <p:bldP spid="14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10662" y="-91590"/>
            <a:ext cx="9396076" cy="5656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3120526" y="2485623"/>
            <a:ext cx="5976348" cy="11397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b="1" dirty="0" smtClean="0">
                <a:solidFill>
                  <a:srgbClr val="FF0000"/>
                </a:solidFill>
                <a:latin typeface="VNI-Avo" pitchFamily="2" charset="0"/>
                <a:cs typeface="Lato Heavy" panose="020F0502020204030203" pitchFamily="34" charset="0"/>
              </a:rPr>
              <a:t>Thöïc haønh</a:t>
            </a:r>
            <a:endParaRPr lang="en-GB" sz="6600" b="1" dirty="0">
              <a:solidFill>
                <a:srgbClr val="FF0000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69192-A14E-49D2-8123-06D784668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18889" r="57500" b="7037"/>
          <a:stretch/>
        </p:blipFill>
        <p:spPr>
          <a:xfrm>
            <a:off x="862883" y="22412"/>
            <a:ext cx="10174311" cy="6835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CA9457-FDFC-4DD5-B2E4-9F980C864C7F}"/>
              </a:ext>
            </a:extLst>
          </p:cNvPr>
          <p:cNvSpPr txBox="1"/>
          <p:nvPr/>
        </p:nvSpPr>
        <p:spPr>
          <a:xfrm>
            <a:off x="7315200" y="22098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5</a:t>
            </a: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ADC27-CF3F-4647-9A26-181222466E62}"/>
              </a:ext>
            </a:extLst>
          </p:cNvPr>
          <p:cNvSpPr txBox="1"/>
          <p:nvPr/>
        </p:nvSpPr>
        <p:spPr>
          <a:xfrm>
            <a:off x="9705506" y="24346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3C243-6B5E-4EBD-8C44-61539985076D}"/>
              </a:ext>
            </a:extLst>
          </p:cNvPr>
          <p:cNvSpPr txBox="1"/>
          <p:nvPr/>
        </p:nvSpPr>
        <p:spPr>
          <a:xfrm>
            <a:off x="8065803" y="4442458"/>
            <a:ext cx="277969" cy="46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5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BC134-24B8-4AD7-A29B-41D2C9EE19BB}"/>
              </a:ext>
            </a:extLst>
          </p:cNvPr>
          <p:cNvSpPr txBox="1"/>
          <p:nvPr/>
        </p:nvSpPr>
        <p:spPr>
          <a:xfrm>
            <a:off x="8477091" y="22250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371AB-DBF3-4809-9ED3-7F635F5EBF80}"/>
              </a:ext>
            </a:extLst>
          </p:cNvPr>
          <p:cNvSpPr txBox="1"/>
          <p:nvPr/>
        </p:nvSpPr>
        <p:spPr>
          <a:xfrm>
            <a:off x="3110912" y="4419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765EC-7E03-4D59-BAD3-B8A03F621AED}"/>
              </a:ext>
            </a:extLst>
          </p:cNvPr>
          <p:cNvSpPr txBox="1"/>
          <p:nvPr/>
        </p:nvSpPr>
        <p:spPr>
          <a:xfrm>
            <a:off x="7539957" y="24558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C05490-F0D7-4FF5-A9E9-B99477FB5925}"/>
              </a:ext>
            </a:extLst>
          </p:cNvPr>
          <p:cNvSpPr txBox="1"/>
          <p:nvPr/>
        </p:nvSpPr>
        <p:spPr>
          <a:xfrm>
            <a:off x="9249227" y="2209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7281B-1A73-43E8-87D5-4D476ECB51DD}"/>
              </a:ext>
            </a:extLst>
          </p:cNvPr>
          <p:cNvSpPr txBox="1"/>
          <p:nvPr/>
        </p:nvSpPr>
        <p:spPr>
          <a:xfrm>
            <a:off x="8483639" y="24558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90ECF7-E982-4555-B0BB-3874ECF95D1F}"/>
              </a:ext>
            </a:extLst>
          </p:cNvPr>
          <p:cNvSpPr txBox="1"/>
          <p:nvPr/>
        </p:nvSpPr>
        <p:spPr>
          <a:xfrm>
            <a:off x="4259405" y="42116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1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39AB6F-E6EC-4120-8B57-49C9F87C70BB}"/>
              </a:ext>
            </a:extLst>
          </p:cNvPr>
          <p:cNvSpPr txBox="1"/>
          <p:nvPr/>
        </p:nvSpPr>
        <p:spPr>
          <a:xfrm>
            <a:off x="4259405" y="4690766"/>
            <a:ext cx="30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4A6AD4-C03D-417F-9851-918862ACAB05}"/>
              </a:ext>
            </a:extLst>
          </p:cNvPr>
          <p:cNvSpPr txBox="1"/>
          <p:nvPr/>
        </p:nvSpPr>
        <p:spPr>
          <a:xfrm>
            <a:off x="9202490" y="41983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1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EF0C7E-20FF-4EEC-9541-2C265F520F02}"/>
              </a:ext>
            </a:extLst>
          </p:cNvPr>
          <p:cNvSpPr txBox="1"/>
          <p:nvPr/>
        </p:nvSpPr>
        <p:spPr>
          <a:xfrm>
            <a:off x="9202490" y="46732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4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F3242E-1633-4CFD-9E63-40648351FC1F}"/>
              </a:ext>
            </a:extLst>
          </p:cNvPr>
          <p:cNvSpPr txBox="1"/>
          <p:nvPr/>
        </p:nvSpPr>
        <p:spPr>
          <a:xfrm>
            <a:off x="8014287" y="56401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4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F5C964-FADA-407F-A74E-5F1727F187E0}"/>
              </a:ext>
            </a:extLst>
          </p:cNvPr>
          <p:cNvSpPr txBox="1"/>
          <p:nvPr/>
        </p:nvSpPr>
        <p:spPr>
          <a:xfrm>
            <a:off x="9181958" y="58709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A82FA1-F25A-4F6C-8DB3-CE4661198269}"/>
              </a:ext>
            </a:extLst>
          </p:cNvPr>
          <p:cNvSpPr txBox="1"/>
          <p:nvPr/>
        </p:nvSpPr>
        <p:spPr>
          <a:xfrm>
            <a:off x="9181958" y="54092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8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30" grpId="0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A89FCE-D734-460C-973F-DBBFC1FF7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12963" r="58333" b="14444"/>
          <a:stretch/>
        </p:blipFill>
        <p:spPr>
          <a:xfrm>
            <a:off x="940158" y="0"/>
            <a:ext cx="10328856" cy="68841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FB20BDF-0520-457C-B1AA-71086919F056}"/>
              </a:ext>
            </a:extLst>
          </p:cNvPr>
          <p:cNvSpPr/>
          <p:nvPr/>
        </p:nvSpPr>
        <p:spPr>
          <a:xfrm>
            <a:off x="5593080" y="3051810"/>
            <a:ext cx="1222164" cy="982980"/>
          </a:xfrm>
          <a:custGeom>
            <a:avLst/>
            <a:gdLst>
              <a:gd name="connsiteX0" fmla="*/ 868680 w 1097280"/>
              <a:gd name="connsiteY0" fmla="*/ 80010 h 982980"/>
              <a:gd name="connsiteX1" fmla="*/ 811530 w 1097280"/>
              <a:gd name="connsiteY1" fmla="*/ 102870 h 982980"/>
              <a:gd name="connsiteX2" fmla="*/ 731520 w 1097280"/>
              <a:gd name="connsiteY2" fmla="*/ 80010 h 982980"/>
              <a:gd name="connsiteX3" fmla="*/ 697230 w 1097280"/>
              <a:gd name="connsiteY3" fmla="*/ 57150 h 982980"/>
              <a:gd name="connsiteX4" fmla="*/ 628650 w 1097280"/>
              <a:gd name="connsiteY4" fmla="*/ 34290 h 982980"/>
              <a:gd name="connsiteX5" fmla="*/ 560070 w 1097280"/>
              <a:gd name="connsiteY5" fmla="*/ 11430 h 982980"/>
              <a:gd name="connsiteX6" fmla="*/ 525780 w 1097280"/>
              <a:gd name="connsiteY6" fmla="*/ 0 h 982980"/>
              <a:gd name="connsiteX7" fmla="*/ 308610 w 1097280"/>
              <a:gd name="connsiteY7" fmla="*/ 11430 h 982980"/>
              <a:gd name="connsiteX8" fmla="*/ 262890 w 1097280"/>
              <a:gd name="connsiteY8" fmla="*/ 22860 h 982980"/>
              <a:gd name="connsiteX9" fmla="*/ 228600 w 1097280"/>
              <a:gd name="connsiteY9" fmla="*/ 45720 h 982980"/>
              <a:gd name="connsiteX10" fmla="*/ 194310 w 1097280"/>
              <a:gd name="connsiteY10" fmla="*/ 57150 h 982980"/>
              <a:gd name="connsiteX11" fmla="*/ 160020 w 1097280"/>
              <a:gd name="connsiteY11" fmla="*/ 80010 h 982980"/>
              <a:gd name="connsiteX12" fmla="*/ 125730 w 1097280"/>
              <a:gd name="connsiteY12" fmla="*/ 91440 h 982980"/>
              <a:gd name="connsiteX13" fmla="*/ 57150 w 1097280"/>
              <a:gd name="connsiteY13" fmla="*/ 137160 h 982980"/>
              <a:gd name="connsiteX14" fmla="*/ 0 w 1097280"/>
              <a:gd name="connsiteY14" fmla="*/ 240030 h 982980"/>
              <a:gd name="connsiteX15" fmla="*/ 11430 w 1097280"/>
              <a:gd name="connsiteY15" fmla="*/ 422910 h 982980"/>
              <a:gd name="connsiteX16" fmla="*/ 34290 w 1097280"/>
              <a:gd name="connsiteY16" fmla="*/ 457200 h 982980"/>
              <a:gd name="connsiteX17" fmla="*/ 45720 w 1097280"/>
              <a:gd name="connsiteY17" fmla="*/ 491490 h 982980"/>
              <a:gd name="connsiteX18" fmla="*/ 91440 w 1097280"/>
              <a:gd name="connsiteY18" fmla="*/ 560070 h 982980"/>
              <a:gd name="connsiteX19" fmla="*/ 114300 w 1097280"/>
              <a:gd name="connsiteY19" fmla="*/ 594360 h 982980"/>
              <a:gd name="connsiteX20" fmla="*/ 125730 w 1097280"/>
              <a:gd name="connsiteY20" fmla="*/ 628650 h 982980"/>
              <a:gd name="connsiteX21" fmla="*/ 182880 w 1097280"/>
              <a:gd name="connsiteY21" fmla="*/ 697230 h 982980"/>
              <a:gd name="connsiteX22" fmla="*/ 194310 w 1097280"/>
              <a:gd name="connsiteY22" fmla="*/ 731520 h 982980"/>
              <a:gd name="connsiteX23" fmla="*/ 240030 w 1097280"/>
              <a:gd name="connsiteY23" fmla="*/ 800100 h 982980"/>
              <a:gd name="connsiteX24" fmla="*/ 262890 w 1097280"/>
              <a:gd name="connsiteY24" fmla="*/ 834390 h 982980"/>
              <a:gd name="connsiteX25" fmla="*/ 297180 w 1097280"/>
              <a:gd name="connsiteY25" fmla="*/ 857250 h 982980"/>
              <a:gd name="connsiteX26" fmla="*/ 308610 w 1097280"/>
              <a:gd name="connsiteY26" fmla="*/ 891540 h 982980"/>
              <a:gd name="connsiteX27" fmla="*/ 445770 w 1097280"/>
              <a:gd name="connsiteY27" fmla="*/ 948690 h 982980"/>
              <a:gd name="connsiteX28" fmla="*/ 582930 w 1097280"/>
              <a:gd name="connsiteY28" fmla="*/ 982980 h 982980"/>
              <a:gd name="connsiteX29" fmla="*/ 994410 w 1097280"/>
              <a:gd name="connsiteY29" fmla="*/ 971550 h 982980"/>
              <a:gd name="connsiteX30" fmla="*/ 1040130 w 1097280"/>
              <a:gd name="connsiteY30" fmla="*/ 902970 h 982980"/>
              <a:gd name="connsiteX31" fmla="*/ 1062990 w 1097280"/>
              <a:gd name="connsiteY31" fmla="*/ 868680 h 982980"/>
              <a:gd name="connsiteX32" fmla="*/ 1097280 w 1097280"/>
              <a:gd name="connsiteY32" fmla="*/ 754380 h 982980"/>
              <a:gd name="connsiteX33" fmla="*/ 1085850 w 1097280"/>
              <a:gd name="connsiteY33" fmla="*/ 502920 h 982980"/>
              <a:gd name="connsiteX34" fmla="*/ 1062990 w 1097280"/>
              <a:gd name="connsiteY34" fmla="*/ 434340 h 982980"/>
              <a:gd name="connsiteX35" fmla="*/ 994410 w 1097280"/>
              <a:gd name="connsiteY35" fmla="*/ 365760 h 982980"/>
              <a:gd name="connsiteX36" fmla="*/ 937260 w 1097280"/>
              <a:gd name="connsiteY36" fmla="*/ 308610 h 982980"/>
              <a:gd name="connsiteX37" fmla="*/ 902970 w 1097280"/>
              <a:gd name="connsiteY37" fmla="*/ 240030 h 982980"/>
              <a:gd name="connsiteX38" fmla="*/ 834390 w 1097280"/>
              <a:gd name="connsiteY38" fmla="*/ 182880 h 982980"/>
              <a:gd name="connsiteX39" fmla="*/ 788670 w 1097280"/>
              <a:gd name="connsiteY39" fmla="*/ 114300 h 982980"/>
              <a:gd name="connsiteX40" fmla="*/ 754380 w 1097280"/>
              <a:gd name="connsiteY40" fmla="*/ 8001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7280" h="982980">
                <a:moveTo>
                  <a:pt x="868680" y="80010"/>
                </a:moveTo>
                <a:cubicBezTo>
                  <a:pt x="849630" y="87630"/>
                  <a:pt x="831922" y="100604"/>
                  <a:pt x="811530" y="102870"/>
                </a:cubicBezTo>
                <a:cubicBezTo>
                  <a:pt x="805537" y="103536"/>
                  <a:pt x="741279" y="84889"/>
                  <a:pt x="731520" y="80010"/>
                </a:cubicBezTo>
                <a:cubicBezTo>
                  <a:pt x="719233" y="73867"/>
                  <a:pt x="709783" y="62729"/>
                  <a:pt x="697230" y="57150"/>
                </a:cubicBezTo>
                <a:cubicBezTo>
                  <a:pt x="675210" y="47363"/>
                  <a:pt x="651510" y="41910"/>
                  <a:pt x="628650" y="34290"/>
                </a:cubicBezTo>
                <a:lnTo>
                  <a:pt x="560070" y="11430"/>
                </a:lnTo>
                <a:lnTo>
                  <a:pt x="525780" y="0"/>
                </a:lnTo>
                <a:cubicBezTo>
                  <a:pt x="453390" y="3810"/>
                  <a:pt x="380828" y="5150"/>
                  <a:pt x="308610" y="11430"/>
                </a:cubicBezTo>
                <a:cubicBezTo>
                  <a:pt x="292960" y="12791"/>
                  <a:pt x="277329" y="16672"/>
                  <a:pt x="262890" y="22860"/>
                </a:cubicBezTo>
                <a:cubicBezTo>
                  <a:pt x="250264" y="28271"/>
                  <a:pt x="240887" y="39577"/>
                  <a:pt x="228600" y="45720"/>
                </a:cubicBezTo>
                <a:cubicBezTo>
                  <a:pt x="217824" y="51108"/>
                  <a:pt x="205086" y="51762"/>
                  <a:pt x="194310" y="57150"/>
                </a:cubicBezTo>
                <a:cubicBezTo>
                  <a:pt x="182023" y="63293"/>
                  <a:pt x="172307" y="73867"/>
                  <a:pt x="160020" y="80010"/>
                </a:cubicBezTo>
                <a:cubicBezTo>
                  <a:pt x="149244" y="85398"/>
                  <a:pt x="136262" y="85589"/>
                  <a:pt x="125730" y="91440"/>
                </a:cubicBezTo>
                <a:cubicBezTo>
                  <a:pt x="101713" y="104783"/>
                  <a:pt x="57150" y="137160"/>
                  <a:pt x="57150" y="137160"/>
                </a:cubicBezTo>
                <a:cubicBezTo>
                  <a:pt x="4747" y="215765"/>
                  <a:pt x="20118" y="179676"/>
                  <a:pt x="0" y="240030"/>
                </a:cubicBezTo>
                <a:cubicBezTo>
                  <a:pt x="3810" y="300990"/>
                  <a:pt x="1904" y="362578"/>
                  <a:pt x="11430" y="422910"/>
                </a:cubicBezTo>
                <a:cubicBezTo>
                  <a:pt x="13572" y="436479"/>
                  <a:pt x="28147" y="444913"/>
                  <a:pt x="34290" y="457200"/>
                </a:cubicBezTo>
                <a:cubicBezTo>
                  <a:pt x="39678" y="467976"/>
                  <a:pt x="39869" y="480958"/>
                  <a:pt x="45720" y="491490"/>
                </a:cubicBezTo>
                <a:cubicBezTo>
                  <a:pt x="59063" y="515507"/>
                  <a:pt x="76200" y="537210"/>
                  <a:pt x="91440" y="560070"/>
                </a:cubicBezTo>
                <a:cubicBezTo>
                  <a:pt x="99060" y="571500"/>
                  <a:pt x="109956" y="581328"/>
                  <a:pt x="114300" y="594360"/>
                </a:cubicBezTo>
                <a:cubicBezTo>
                  <a:pt x="118110" y="605790"/>
                  <a:pt x="119047" y="618625"/>
                  <a:pt x="125730" y="628650"/>
                </a:cubicBezTo>
                <a:cubicBezTo>
                  <a:pt x="176287" y="704486"/>
                  <a:pt x="145484" y="622438"/>
                  <a:pt x="182880" y="697230"/>
                </a:cubicBezTo>
                <a:cubicBezTo>
                  <a:pt x="188268" y="708006"/>
                  <a:pt x="188459" y="720988"/>
                  <a:pt x="194310" y="731520"/>
                </a:cubicBezTo>
                <a:cubicBezTo>
                  <a:pt x="207653" y="755537"/>
                  <a:pt x="224790" y="777240"/>
                  <a:pt x="240030" y="800100"/>
                </a:cubicBezTo>
                <a:cubicBezTo>
                  <a:pt x="247650" y="811530"/>
                  <a:pt x="251460" y="826770"/>
                  <a:pt x="262890" y="834390"/>
                </a:cubicBezTo>
                <a:lnTo>
                  <a:pt x="297180" y="857250"/>
                </a:lnTo>
                <a:cubicBezTo>
                  <a:pt x="300990" y="868680"/>
                  <a:pt x="300091" y="883021"/>
                  <a:pt x="308610" y="891540"/>
                </a:cubicBezTo>
                <a:cubicBezTo>
                  <a:pt x="370026" y="952956"/>
                  <a:pt x="372398" y="930347"/>
                  <a:pt x="445770" y="948690"/>
                </a:cubicBezTo>
                <a:cubicBezTo>
                  <a:pt x="626902" y="993973"/>
                  <a:pt x="403478" y="953071"/>
                  <a:pt x="582930" y="982980"/>
                </a:cubicBezTo>
                <a:cubicBezTo>
                  <a:pt x="720090" y="979170"/>
                  <a:pt x="857913" y="985550"/>
                  <a:pt x="994410" y="971550"/>
                </a:cubicBezTo>
                <a:cubicBezTo>
                  <a:pt x="1028668" y="968036"/>
                  <a:pt x="1029962" y="923306"/>
                  <a:pt x="1040130" y="902970"/>
                </a:cubicBezTo>
                <a:cubicBezTo>
                  <a:pt x="1046273" y="890683"/>
                  <a:pt x="1057411" y="881233"/>
                  <a:pt x="1062990" y="868680"/>
                </a:cubicBezTo>
                <a:cubicBezTo>
                  <a:pt x="1078892" y="832902"/>
                  <a:pt x="1087781" y="792378"/>
                  <a:pt x="1097280" y="754380"/>
                </a:cubicBezTo>
                <a:cubicBezTo>
                  <a:pt x="1093470" y="670560"/>
                  <a:pt x="1094789" y="586349"/>
                  <a:pt x="1085850" y="502920"/>
                </a:cubicBezTo>
                <a:cubicBezTo>
                  <a:pt x="1083283" y="478961"/>
                  <a:pt x="1080029" y="451379"/>
                  <a:pt x="1062990" y="434340"/>
                </a:cubicBezTo>
                <a:cubicBezTo>
                  <a:pt x="1040130" y="411480"/>
                  <a:pt x="1012343" y="392659"/>
                  <a:pt x="994410" y="365760"/>
                </a:cubicBezTo>
                <a:cubicBezTo>
                  <a:pt x="963930" y="320040"/>
                  <a:pt x="982980" y="339090"/>
                  <a:pt x="937260" y="308610"/>
                </a:cubicBezTo>
                <a:cubicBezTo>
                  <a:pt x="927964" y="280721"/>
                  <a:pt x="925127" y="262187"/>
                  <a:pt x="902970" y="240030"/>
                </a:cubicBezTo>
                <a:cubicBezTo>
                  <a:pt x="836930" y="173990"/>
                  <a:pt x="899928" y="267143"/>
                  <a:pt x="834390" y="182880"/>
                </a:cubicBezTo>
                <a:cubicBezTo>
                  <a:pt x="817522" y="161193"/>
                  <a:pt x="803910" y="137160"/>
                  <a:pt x="788670" y="114300"/>
                </a:cubicBezTo>
                <a:cubicBezTo>
                  <a:pt x="763697" y="76840"/>
                  <a:pt x="779547" y="80010"/>
                  <a:pt x="754380" y="80010"/>
                </a:cubicBezTo>
              </a:path>
            </a:pathLst>
          </a:custGeom>
          <a:ln w="2857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717FB89-83B4-46D5-88EC-3E5FF80190FA}"/>
              </a:ext>
            </a:extLst>
          </p:cNvPr>
          <p:cNvSpPr/>
          <p:nvPr/>
        </p:nvSpPr>
        <p:spPr>
          <a:xfrm>
            <a:off x="7138919" y="3051810"/>
            <a:ext cx="2958118" cy="941719"/>
          </a:xfrm>
          <a:custGeom>
            <a:avLst/>
            <a:gdLst>
              <a:gd name="connsiteX0" fmla="*/ 1989666 w 2063036"/>
              <a:gd name="connsiteY0" fmla="*/ 148590 h 941719"/>
              <a:gd name="connsiteX1" fmla="*/ 1932516 w 2063036"/>
              <a:gd name="connsiteY1" fmla="*/ 125730 h 941719"/>
              <a:gd name="connsiteX2" fmla="*/ 1886796 w 2063036"/>
              <a:gd name="connsiteY2" fmla="*/ 91440 h 941719"/>
              <a:gd name="connsiteX3" fmla="*/ 1795356 w 2063036"/>
              <a:gd name="connsiteY3" fmla="*/ 68580 h 941719"/>
              <a:gd name="connsiteX4" fmla="*/ 1726776 w 2063036"/>
              <a:gd name="connsiteY4" fmla="*/ 45720 h 941719"/>
              <a:gd name="connsiteX5" fmla="*/ 1612476 w 2063036"/>
              <a:gd name="connsiteY5" fmla="*/ 34290 h 941719"/>
              <a:gd name="connsiteX6" fmla="*/ 1555326 w 2063036"/>
              <a:gd name="connsiteY6" fmla="*/ 22860 h 941719"/>
              <a:gd name="connsiteX7" fmla="*/ 595206 w 2063036"/>
              <a:gd name="connsiteY7" fmla="*/ 0 h 941719"/>
              <a:gd name="connsiteX8" fmla="*/ 275166 w 2063036"/>
              <a:gd name="connsiteY8" fmla="*/ 11430 h 941719"/>
              <a:gd name="connsiteX9" fmla="*/ 206586 w 2063036"/>
              <a:gd name="connsiteY9" fmla="*/ 45720 h 941719"/>
              <a:gd name="connsiteX10" fmla="*/ 92286 w 2063036"/>
              <a:gd name="connsiteY10" fmla="*/ 148590 h 941719"/>
              <a:gd name="connsiteX11" fmla="*/ 35136 w 2063036"/>
              <a:gd name="connsiteY11" fmla="*/ 217170 h 941719"/>
              <a:gd name="connsiteX12" fmla="*/ 23706 w 2063036"/>
              <a:gd name="connsiteY12" fmla="*/ 251460 h 941719"/>
              <a:gd name="connsiteX13" fmla="*/ 846 w 2063036"/>
              <a:gd name="connsiteY13" fmla="*/ 285750 h 941719"/>
              <a:gd name="connsiteX14" fmla="*/ 12276 w 2063036"/>
              <a:gd name="connsiteY14" fmla="*/ 651510 h 941719"/>
              <a:gd name="connsiteX15" fmla="*/ 46566 w 2063036"/>
              <a:gd name="connsiteY15" fmla="*/ 720090 h 941719"/>
              <a:gd name="connsiteX16" fmla="*/ 57996 w 2063036"/>
              <a:gd name="connsiteY16" fmla="*/ 754380 h 941719"/>
              <a:gd name="connsiteX17" fmla="*/ 126576 w 2063036"/>
              <a:gd name="connsiteY17" fmla="*/ 800100 h 941719"/>
              <a:gd name="connsiteX18" fmla="*/ 160866 w 2063036"/>
              <a:gd name="connsiteY18" fmla="*/ 834390 h 941719"/>
              <a:gd name="connsiteX19" fmla="*/ 275166 w 2063036"/>
              <a:gd name="connsiteY19" fmla="*/ 868680 h 941719"/>
              <a:gd name="connsiteX20" fmla="*/ 343746 w 2063036"/>
              <a:gd name="connsiteY20" fmla="*/ 891540 h 941719"/>
              <a:gd name="connsiteX21" fmla="*/ 378036 w 2063036"/>
              <a:gd name="connsiteY21" fmla="*/ 902970 h 941719"/>
              <a:gd name="connsiteX22" fmla="*/ 423756 w 2063036"/>
              <a:gd name="connsiteY22" fmla="*/ 914400 h 941719"/>
              <a:gd name="connsiteX23" fmla="*/ 1315296 w 2063036"/>
              <a:gd name="connsiteY23" fmla="*/ 925830 h 941719"/>
              <a:gd name="connsiteX24" fmla="*/ 1669626 w 2063036"/>
              <a:gd name="connsiteY24" fmla="*/ 925830 h 941719"/>
              <a:gd name="connsiteX25" fmla="*/ 1703916 w 2063036"/>
              <a:gd name="connsiteY25" fmla="*/ 902970 h 941719"/>
              <a:gd name="connsiteX26" fmla="*/ 1738206 w 2063036"/>
              <a:gd name="connsiteY26" fmla="*/ 891540 h 941719"/>
              <a:gd name="connsiteX27" fmla="*/ 1841076 w 2063036"/>
              <a:gd name="connsiteY27" fmla="*/ 822960 h 941719"/>
              <a:gd name="connsiteX28" fmla="*/ 1875366 w 2063036"/>
              <a:gd name="connsiteY28" fmla="*/ 800100 h 941719"/>
              <a:gd name="connsiteX29" fmla="*/ 1909656 w 2063036"/>
              <a:gd name="connsiteY29" fmla="*/ 777240 h 941719"/>
              <a:gd name="connsiteX30" fmla="*/ 1955376 w 2063036"/>
              <a:gd name="connsiteY30" fmla="*/ 720090 h 941719"/>
              <a:gd name="connsiteX31" fmla="*/ 1989666 w 2063036"/>
              <a:gd name="connsiteY31" fmla="*/ 651510 h 941719"/>
              <a:gd name="connsiteX32" fmla="*/ 2035386 w 2063036"/>
              <a:gd name="connsiteY32" fmla="*/ 582930 h 941719"/>
              <a:gd name="connsiteX33" fmla="*/ 2058246 w 2063036"/>
              <a:gd name="connsiteY33" fmla="*/ 514350 h 941719"/>
              <a:gd name="connsiteX34" fmla="*/ 2023956 w 2063036"/>
              <a:gd name="connsiteY34" fmla="*/ 262890 h 941719"/>
              <a:gd name="connsiteX35" fmla="*/ 1989666 w 2063036"/>
              <a:gd name="connsiteY35" fmla="*/ 240030 h 941719"/>
              <a:gd name="connsiteX36" fmla="*/ 1978236 w 2063036"/>
              <a:gd name="connsiteY36" fmla="*/ 205740 h 941719"/>
              <a:gd name="connsiteX37" fmla="*/ 1943946 w 2063036"/>
              <a:gd name="connsiteY37" fmla="*/ 182880 h 941719"/>
              <a:gd name="connsiteX38" fmla="*/ 1909656 w 2063036"/>
              <a:gd name="connsiteY38" fmla="*/ 148590 h 941719"/>
              <a:gd name="connsiteX39" fmla="*/ 1898226 w 2063036"/>
              <a:gd name="connsiteY39" fmla="*/ 114300 h 94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63036" h="941719">
                <a:moveTo>
                  <a:pt x="1989666" y="148590"/>
                </a:moveTo>
                <a:cubicBezTo>
                  <a:pt x="1970616" y="140970"/>
                  <a:pt x="1950452" y="135694"/>
                  <a:pt x="1932516" y="125730"/>
                </a:cubicBezTo>
                <a:cubicBezTo>
                  <a:pt x="1915863" y="116479"/>
                  <a:pt x="1904381" y="98767"/>
                  <a:pt x="1886796" y="91440"/>
                </a:cubicBezTo>
                <a:cubicBezTo>
                  <a:pt x="1857795" y="79356"/>
                  <a:pt x="1825162" y="78515"/>
                  <a:pt x="1795356" y="68580"/>
                </a:cubicBezTo>
                <a:cubicBezTo>
                  <a:pt x="1772496" y="60960"/>
                  <a:pt x="1750753" y="48118"/>
                  <a:pt x="1726776" y="45720"/>
                </a:cubicBezTo>
                <a:cubicBezTo>
                  <a:pt x="1688676" y="41910"/>
                  <a:pt x="1650430" y="39351"/>
                  <a:pt x="1612476" y="34290"/>
                </a:cubicBezTo>
                <a:cubicBezTo>
                  <a:pt x="1593219" y="31722"/>
                  <a:pt x="1574730" y="23807"/>
                  <a:pt x="1555326" y="22860"/>
                </a:cubicBezTo>
                <a:cubicBezTo>
                  <a:pt x="1407644" y="15656"/>
                  <a:pt x="685600" y="1883"/>
                  <a:pt x="595206" y="0"/>
                </a:cubicBezTo>
                <a:cubicBezTo>
                  <a:pt x="488526" y="3810"/>
                  <a:pt x="381693" y="4557"/>
                  <a:pt x="275166" y="11430"/>
                </a:cubicBezTo>
                <a:cubicBezTo>
                  <a:pt x="250270" y="13036"/>
                  <a:pt x="225331" y="32331"/>
                  <a:pt x="206586" y="45720"/>
                </a:cubicBezTo>
                <a:cubicBezTo>
                  <a:pt x="169024" y="72550"/>
                  <a:pt x="116601" y="112118"/>
                  <a:pt x="92286" y="148590"/>
                </a:cubicBezTo>
                <a:cubicBezTo>
                  <a:pt x="60460" y="196330"/>
                  <a:pt x="79140" y="173166"/>
                  <a:pt x="35136" y="217170"/>
                </a:cubicBezTo>
                <a:cubicBezTo>
                  <a:pt x="31326" y="228600"/>
                  <a:pt x="29094" y="240684"/>
                  <a:pt x="23706" y="251460"/>
                </a:cubicBezTo>
                <a:cubicBezTo>
                  <a:pt x="17563" y="263747"/>
                  <a:pt x="1238" y="272018"/>
                  <a:pt x="846" y="285750"/>
                </a:cubicBezTo>
                <a:cubicBezTo>
                  <a:pt x="-2638" y="407680"/>
                  <a:pt x="5317" y="529729"/>
                  <a:pt x="12276" y="651510"/>
                </a:cubicBezTo>
                <a:cubicBezTo>
                  <a:pt x="14130" y="683947"/>
                  <a:pt x="32895" y="692747"/>
                  <a:pt x="46566" y="720090"/>
                </a:cubicBezTo>
                <a:cubicBezTo>
                  <a:pt x="51954" y="730866"/>
                  <a:pt x="49477" y="745861"/>
                  <a:pt x="57996" y="754380"/>
                </a:cubicBezTo>
                <a:cubicBezTo>
                  <a:pt x="77423" y="773807"/>
                  <a:pt x="107149" y="780673"/>
                  <a:pt x="126576" y="800100"/>
                </a:cubicBezTo>
                <a:cubicBezTo>
                  <a:pt x="138006" y="811530"/>
                  <a:pt x="146736" y="826540"/>
                  <a:pt x="160866" y="834390"/>
                </a:cubicBezTo>
                <a:cubicBezTo>
                  <a:pt x="192492" y="851960"/>
                  <a:pt x="239875" y="858093"/>
                  <a:pt x="275166" y="868680"/>
                </a:cubicBezTo>
                <a:cubicBezTo>
                  <a:pt x="298246" y="875604"/>
                  <a:pt x="320886" y="883920"/>
                  <a:pt x="343746" y="891540"/>
                </a:cubicBezTo>
                <a:cubicBezTo>
                  <a:pt x="355176" y="895350"/>
                  <a:pt x="366347" y="900048"/>
                  <a:pt x="378036" y="902970"/>
                </a:cubicBezTo>
                <a:cubicBezTo>
                  <a:pt x="393276" y="906780"/>
                  <a:pt x="408052" y="914017"/>
                  <a:pt x="423756" y="914400"/>
                </a:cubicBezTo>
                <a:cubicBezTo>
                  <a:pt x="720872" y="921647"/>
                  <a:pt x="1018116" y="922020"/>
                  <a:pt x="1315296" y="925830"/>
                </a:cubicBezTo>
                <a:cubicBezTo>
                  <a:pt x="1463017" y="944295"/>
                  <a:pt x="1463866" y="949572"/>
                  <a:pt x="1669626" y="925830"/>
                </a:cubicBezTo>
                <a:cubicBezTo>
                  <a:pt x="1683273" y="924255"/>
                  <a:pt x="1691629" y="909113"/>
                  <a:pt x="1703916" y="902970"/>
                </a:cubicBezTo>
                <a:cubicBezTo>
                  <a:pt x="1714692" y="897582"/>
                  <a:pt x="1727674" y="897391"/>
                  <a:pt x="1738206" y="891540"/>
                </a:cubicBezTo>
                <a:lnTo>
                  <a:pt x="1841076" y="822960"/>
                </a:lnTo>
                <a:lnTo>
                  <a:pt x="1875366" y="800100"/>
                </a:lnTo>
                <a:lnTo>
                  <a:pt x="1909656" y="777240"/>
                </a:lnTo>
                <a:cubicBezTo>
                  <a:pt x="1931908" y="710484"/>
                  <a:pt x="1903675" y="771791"/>
                  <a:pt x="1955376" y="720090"/>
                </a:cubicBezTo>
                <a:cubicBezTo>
                  <a:pt x="1993433" y="682033"/>
                  <a:pt x="1966425" y="693343"/>
                  <a:pt x="1989666" y="651510"/>
                </a:cubicBezTo>
                <a:cubicBezTo>
                  <a:pt x="2003009" y="627493"/>
                  <a:pt x="2026698" y="608994"/>
                  <a:pt x="2035386" y="582930"/>
                </a:cubicBezTo>
                <a:lnTo>
                  <a:pt x="2058246" y="514350"/>
                </a:lnTo>
                <a:cubicBezTo>
                  <a:pt x="2055339" y="459116"/>
                  <a:pt x="2085274" y="324208"/>
                  <a:pt x="2023956" y="262890"/>
                </a:cubicBezTo>
                <a:cubicBezTo>
                  <a:pt x="2014242" y="253176"/>
                  <a:pt x="2001096" y="247650"/>
                  <a:pt x="1989666" y="240030"/>
                </a:cubicBezTo>
                <a:cubicBezTo>
                  <a:pt x="1985856" y="228600"/>
                  <a:pt x="1985762" y="215148"/>
                  <a:pt x="1978236" y="205740"/>
                </a:cubicBezTo>
                <a:cubicBezTo>
                  <a:pt x="1969654" y="195013"/>
                  <a:pt x="1954499" y="191674"/>
                  <a:pt x="1943946" y="182880"/>
                </a:cubicBezTo>
                <a:cubicBezTo>
                  <a:pt x="1931528" y="172532"/>
                  <a:pt x="1921086" y="160020"/>
                  <a:pt x="1909656" y="148590"/>
                </a:cubicBezTo>
                <a:lnTo>
                  <a:pt x="1898226" y="114300"/>
                </a:lnTo>
              </a:path>
            </a:pathLst>
          </a:custGeom>
          <a:ln w="2857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1D6C1CB-EBE0-4492-9357-299DF9A4E27D}"/>
              </a:ext>
            </a:extLst>
          </p:cNvPr>
          <p:cNvSpPr/>
          <p:nvPr/>
        </p:nvSpPr>
        <p:spPr>
          <a:xfrm>
            <a:off x="4468969" y="1800328"/>
            <a:ext cx="3670479" cy="1045743"/>
          </a:xfrm>
          <a:custGeom>
            <a:avLst/>
            <a:gdLst>
              <a:gd name="connsiteX0" fmla="*/ 2326106 w 2669006"/>
              <a:gd name="connsiteY0" fmla="*/ 177063 h 1045743"/>
              <a:gd name="connsiteX1" fmla="*/ 2257526 w 2669006"/>
              <a:gd name="connsiteY1" fmla="*/ 165633 h 1045743"/>
              <a:gd name="connsiteX2" fmla="*/ 2177516 w 2669006"/>
              <a:gd name="connsiteY2" fmla="*/ 142773 h 1045743"/>
              <a:gd name="connsiteX3" fmla="*/ 2131796 w 2669006"/>
              <a:gd name="connsiteY3" fmla="*/ 131343 h 1045743"/>
              <a:gd name="connsiteX4" fmla="*/ 2074646 w 2669006"/>
              <a:gd name="connsiteY4" fmla="*/ 108483 h 1045743"/>
              <a:gd name="connsiteX5" fmla="*/ 2028926 w 2669006"/>
              <a:gd name="connsiteY5" fmla="*/ 97053 h 1045743"/>
              <a:gd name="connsiteX6" fmla="*/ 1948916 w 2669006"/>
              <a:gd name="connsiteY6" fmla="*/ 74193 h 1045743"/>
              <a:gd name="connsiteX7" fmla="*/ 1846046 w 2669006"/>
              <a:gd name="connsiteY7" fmla="*/ 62763 h 1045743"/>
              <a:gd name="connsiteX8" fmla="*/ 1777466 w 2669006"/>
              <a:gd name="connsiteY8" fmla="*/ 39903 h 1045743"/>
              <a:gd name="connsiteX9" fmla="*/ 1388846 w 2669006"/>
              <a:gd name="connsiteY9" fmla="*/ 17043 h 1045743"/>
              <a:gd name="connsiteX10" fmla="*/ 897356 w 2669006"/>
              <a:gd name="connsiteY10" fmla="*/ 17043 h 1045743"/>
              <a:gd name="connsiteX11" fmla="*/ 828776 w 2669006"/>
              <a:gd name="connsiteY11" fmla="*/ 28473 h 1045743"/>
              <a:gd name="connsiteX12" fmla="*/ 794486 w 2669006"/>
              <a:gd name="connsiteY12" fmla="*/ 39903 h 1045743"/>
              <a:gd name="connsiteX13" fmla="*/ 314426 w 2669006"/>
              <a:gd name="connsiteY13" fmla="*/ 51333 h 1045743"/>
              <a:gd name="connsiteX14" fmla="*/ 245846 w 2669006"/>
              <a:gd name="connsiteY14" fmla="*/ 85623 h 1045743"/>
              <a:gd name="connsiteX15" fmla="*/ 211556 w 2669006"/>
              <a:gd name="connsiteY15" fmla="*/ 119913 h 1045743"/>
              <a:gd name="connsiteX16" fmla="*/ 177266 w 2669006"/>
              <a:gd name="connsiteY16" fmla="*/ 142773 h 1045743"/>
              <a:gd name="connsiteX17" fmla="*/ 142976 w 2669006"/>
              <a:gd name="connsiteY17" fmla="*/ 177063 h 1045743"/>
              <a:gd name="connsiteX18" fmla="*/ 108686 w 2669006"/>
              <a:gd name="connsiteY18" fmla="*/ 199923 h 1045743"/>
              <a:gd name="connsiteX19" fmla="*/ 74396 w 2669006"/>
              <a:gd name="connsiteY19" fmla="*/ 234213 h 1045743"/>
              <a:gd name="connsiteX20" fmla="*/ 28676 w 2669006"/>
              <a:gd name="connsiteY20" fmla="*/ 302793 h 1045743"/>
              <a:gd name="connsiteX21" fmla="*/ 17246 w 2669006"/>
              <a:gd name="connsiteY21" fmla="*/ 348513 h 1045743"/>
              <a:gd name="connsiteX22" fmla="*/ 17246 w 2669006"/>
              <a:gd name="connsiteY22" fmla="*/ 748563 h 1045743"/>
              <a:gd name="connsiteX23" fmla="*/ 62966 w 2669006"/>
              <a:gd name="connsiteY23" fmla="*/ 862863 h 1045743"/>
              <a:gd name="connsiteX24" fmla="*/ 131546 w 2669006"/>
              <a:gd name="connsiteY24" fmla="*/ 908583 h 1045743"/>
              <a:gd name="connsiteX25" fmla="*/ 165836 w 2669006"/>
              <a:gd name="connsiteY25" fmla="*/ 931443 h 1045743"/>
              <a:gd name="connsiteX26" fmla="*/ 245846 w 2669006"/>
              <a:gd name="connsiteY26" fmla="*/ 954303 h 1045743"/>
              <a:gd name="connsiteX27" fmla="*/ 348716 w 2669006"/>
              <a:gd name="connsiteY27" fmla="*/ 1000023 h 1045743"/>
              <a:gd name="connsiteX28" fmla="*/ 383006 w 2669006"/>
              <a:gd name="connsiteY28" fmla="*/ 1011453 h 1045743"/>
              <a:gd name="connsiteX29" fmla="*/ 634466 w 2669006"/>
              <a:gd name="connsiteY29" fmla="*/ 988593 h 1045743"/>
              <a:gd name="connsiteX30" fmla="*/ 668756 w 2669006"/>
              <a:gd name="connsiteY30" fmla="*/ 977163 h 1045743"/>
              <a:gd name="connsiteX31" fmla="*/ 748766 w 2669006"/>
              <a:gd name="connsiteY31" fmla="*/ 954303 h 1045743"/>
              <a:gd name="connsiteX32" fmla="*/ 783056 w 2669006"/>
              <a:gd name="connsiteY32" fmla="*/ 931443 h 1045743"/>
              <a:gd name="connsiteX33" fmla="*/ 874496 w 2669006"/>
              <a:gd name="connsiteY33" fmla="*/ 908583 h 1045743"/>
              <a:gd name="connsiteX34" fmla="*/ 943076 w 2669006"/>
              <a:gd name="connsiteY34" fmla="*/ 885723 h 1045743"/>
              <a:gd name="connsiteX35" fmla="*/ 977366 w 2669006"/>
              <a:gd name="connsiteY35" fmla="*/ 874293 h 1045743"/>
              <a:gd name="connsiteX36" fmla="*/ 1365986 w 2669006"/>
              <a:gd name="connsiteY36" fmla="*/ 885723 h 1045743"/>
              <a:gd name="connsiteX37" fmla="*/ 1400276 w 2669006"/>
              <a:gd name="connsiteY37" fmla="*/ 897153 h 1045743"/>
              <a:gd name="connsiteX38" fmla="*/ 1457426 w 2669006"/>
              <a:gd name="connsiteY38" fmla="*/ 908583 h 1045743"/>
              <a:gd name="connsiteX39" fmla="*/ 1503146 w 2669006"/>
              <a:gd name="connsiteY39" fmla="*/ 931443 h 1045743"/>
              <a:gd name="connsiteX40" fmla="*/ 1583156 w 2669006"/>
              <a:gd name="connsiteY40" fmla="*/ 954303 h 1045743"/>
              <a:gd name="connsiteX41" fmla="*/ 1617446 w 2669006"/>
              <a:gd name="connsiteY41" fmla="*/ 977163 h 1045743"/>
              <a:gd name="connsiteX42" fmla="*/ 1743176 w 2669006"/>
              <a:gd name="connsiteY42" fmla="*/ 988593 h 1045743"/>
              <a:gd name="connsiteX43" fmla="*/ 1846046 w 2669006"/>
              <a:gd name="connsiteY43" fmla="*/ 1000023 h 1045743"/>
              <a:gd name="connsiteX44" fmla="*/ 1880336 w 2669006"/>
              <a:gd name="connsiteY44" fmla="*/ 1011453 h 1045743"/>
              <a:gd name="connsiteX45" fmla="*/ 2120366 w 2669006"/>
              <a:gd name="connsiteY45" fmla="*/ 1034313 h 1045743"/>
              <a:gd name="connsiteX46" fmla="*/ 2166086 w 2669006"/>
              <a:gd name="connsiteY46" fmla="*/ 1045743 h 1045743"/>
              <a:gd name="connsiteX47" fmla="*/ 2497556 w 2669006"/>
              <a:gd name="connsiteY47" fmla="*/ 1022883 h 1045743"/>
              <a:gd name="connsiteX48" fmla="*/ 2577566 w 2669006"/>
              <a:gd name="connsiteY48" fmla="*/ 977163 h 1045743"/>
              <a:gd name="connsiteX49" fmla="*/ 2611856 w 2669006"/>
              <a:gd name="connsiteY49" fmla="*/ 954303 h 1045743"/>
              <a:gd name="connsiteX50" fmla="*/ 2669006 w 2669006"/>
              <a:gd name="connsiteY50" fmla="*/ 851433 h 1045743"/>
              <a:gd name="connsiteX51" fmla="*/ 2634716 w 2669006"/>
              <a:gd name="connsiteY51" fmla="*/ 702843 h 1045743"/>
              <a:gd name="connsiteX52" fmla="*/ 2600426 w 2669006"/>
              <a:gd name="connsiteY52" fmla="*/ 691413 h 1045743"/>
              <a:gd name="connsiteX53" fmla="*/ 2577566 w 2669006"/>
              <a:gd name="connsiteY53" fmla="*/ 657123 h 1045743"/>
              <a:gd name="connsiteX54" fmla="*/ 2543276 w 2669006"/>
              <a:gd name="connsiteY54" fmla="*/ 645693 h 1045743"/>
              <a:gd name="connsiteX55" fmla="*/ 2486126 w 2669006"/>
              <a:gd name="connsiteY55" fmla="*/ 554253 h 1045743"/>
              <a:gd name="connsiteX56" fmla="*/ 2428976 w 2669006"/>
              <a:gd name="connsiteY56" fmla="*/ 451383 h 1045743"/>
              <a:gd name="connsiteX57" fmla="*/ 2406116 w 2669006"/>
              <a:gd name="connsiteY57" fmla="*/ 417093 h 1045743"/>
              <a:gd name="connsiteX58" fmla="*/ 2383256 w 2669006"/>
              <a:gd name="connsiteY58" fmla="*/ 348513 h 1045743"/>
              <a:gd name="connsiteX59" fmla="*/ 2371826 w 2669006"/>
              <a:gd name="connsiteY59" fmla="*/ 314223 h 1045743"/>
              <a:gd name="connsiteX60" fmla="*/ 2348966 w 2669006"/>
              <a:gd name="connsiteY60" fmla="*/ 279933 h 1045743"/>
              <a:gd name="connsiteX61" fmla="*/ 2337536 w 2669006"/>
              <a:gd name="connsiteY61" fmla="*/ 245643 h 1045743"/>
              <a:gd name="connsiteX62" fmla="*/ 2268956 w 2669006"/>
              <a:gd name="connsiteY62" fmla="*/ 211353 h 1045743"/>
              <a:gd name="connsiteX63" fmla="*/ 2246096 w 2669006"/>
              <a:gd name="connsiteY63" fmla="*/ 177063 h 1045743"/>
              <a:gd name="connsiteX64" fmla="*/ 2234666 w 2669006"/>
              <a:gd name="connsiteY64" fmla="*/ 142773 h 10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669006" h="1045743">
                <a:moveTo>
                  <a:pt x="2326106" y="177063"/>
                </a:moveTo>
                <a:cubicBezTo>
                  <a:pt x="2303246" y="173253"/>
                  <a:pt x="2280251" y="170178"/>
                  <a:pt x="2257526" y="165633"/>
                </a:cubicBezTo>
                <a:cubicBezTo>
                  <a:pt x="2197973" y="153722"/>
                  <a:pt x="2228354" y="157298"/>
                  <a:pt x="2177516" y="142773"/>
                </a:cubicBezTo>
                <a:cubicBezTo>
                  <a:pt x="2162411" y="138457"/>
                  <a:pt x="2146699" y="136311"/>
                  <a:pt x="2131796" y="131343"/>
                </a:cubicBezTo>
                <a:cubicBezTo>
                  <a:pt x="2112331" y="124855"/>
                  <a:pt x="2094111" y="114971"/>
                  <a:pt x="2074646" y="108483"/>
                </a:cubicBezTo>
                <a:cubicBezTo>
                  <a:pt x="2059743" y="103515"/>
                  <a:pt x="2044031" y="101369"/>
                  <a:pt x="2028926" y="97053"/>
                </a:cubicBezTo>
                <a:cubicBezTo>
                  <a:pt x="1994074" y="87095"/>
                  <a:pt x="1987626" y="80148"/>
                  <a:pt x="1948916" y="74193"/>
                </a:cubicBezTo>
                <a:cubicBezTo>
                  <a:pt x="1914816" y="68947"/>
                  <a:pt x="1880336" y="66573"/>
                  <a:pt x="1846046" y="62763"/>
                </a:cubicBezTo>
                <a:lnTo>
                  <a:pt x="1777466" y="39903"/>
                </a:lnTo>
                <a:cubicBezTo>
                  <a:pt x="1631069" y="-8896"/>
                  <a:pt x="1755218" y="28861"/>
                  <a:pt x="1388846" y="17043"/>
                </a:cubicBezTo>
                <a:cubicBezTo>
                  <a:pt x="1176566" y="-9492"/>
                  <a:pt x="1278018" y="-1526"/>
                  <a:pt x="897356" y="17043"/>
                </a:cubicBezTo>
                <a:cubicBezTo>
                  <a:pt x="874208" y="18172"/>
                  <a:pt x="851399" y="23446"/>
                  <a:pt x="828776" y="28473"/>
                </a:cubicBezTo>
                <a:cubicBezTo>
                  <a:pt x="817015" y="31087"/>
                  <a:pt x="806522" y="39368"/>
                  <a:pt x="794486" y="39903"/>
                </a:cubicBezTo>
                <a:cubicBezTo>
                  <a:pt x="634579" y="47010"/>
                  <a:pt x="474446" y="47523"/>
                  <a:pt x="314426" y="51333"/>
                </a:cubicBezTo>
                <a:cubicBezTo>
                  <a:pt x="280059" y="62789"/>
                  <a:pt x="275389" y="61004"/>
                  <a:pt x="245846" y="85623"/>
                </a:cubicBezTo>
                <a:cubicBezTo>
                  <a:pt x="233428" y="95971"/>
                  <a:pt x="223974" y="109565"/>
                  <a:pt x="211556" y="119913"/>
                </a:cubicBezTo>
                <a:cubicBezTo>
                  <a:pt x="201003" y="128707"/>
                  <a:pt x="187819" y="133979"/>
                  <a:pt x="177266" y="142773"/>
                </a:cubicBezTo>
                <a:cubicBezTo>
                  <a:pt x="164848" y="153121"/>
                  <a:pt x="155394" y="166715"/>
                  <a:pt x="142976" y="177063"/>
                </a:cubicBezTo>
                <a:cubicBezTo>
                  <a:pt x="132423" y="185857"/>
                  <a:pt x="119239" y="191129"/>
                  <a:pt x="108686" y="199923"/>
                </a:cubicBezTo>
                <a:cubicBezTo>
                  <a:pt x="96268" y="210271"/>
                  <a:pt x="84320" y="221454"/>
                  <a:pt x="74396" y="234213"/>
                </a:cubicBezTo>
                <a:cubicBezTo>
                  <a:pt x="57528" y="255900"/>
                  <a:pt x="28676" y="302793"/>
                  <a:pt x="28676" y="302793"/>
                </a:cubicBezTo>
                <a:cubicBezTo>
                  <a:pt x="24866" y="318033"/>
                  <a:pt x="20327" y="333109"/>
                  <a:pt x="17246" y="348513"/>
                </a:cubicBezTo>
                <a:cubicBezTo>
                  <a:pt x="-11470" y="492091"/>
                  <a:pt x="773" y="556381"/>
                  <a:pt x="17246" y="748563"/>
                </a:cubicBezTo>
                <a:cubicBezTo>
                  <a:pt x="18083" y="758327"/>
                  <a:pt x="48712" y="848609"/>
                  <a:pt x="62966" y="862863"/>
                </a:cubicBezTo>
                <a:cubicBezTo>
                  <a:pt x="82393" y="882290"/>
                  <a:pt x="108686" y="893343"/>
                  <a:pt x="131546" y="908583"/>
                </a:cubicBezTo>
                <a:cubicBezTo>
                  <a:pt x="142976" y="916203"/>
                  <a:pt x="152804" y="927099"/>
                  <a:pt x="165836" y="931443"/>
                </a:cubicBezTo>
                <a:cubicBezTo>
                  <a:pt x="215029" y="947841"/>
                  <a:pt x="188437" y="939951"/>
                  <a:pt x="245846" y="954303"/>
                </a:cubicBezTo>
                <a:cubicBezTo>
                  <a:pt x="300186" y="990529"/>
                  <a:pt x="267104" y="972819"/>
                  <a:pt x="348716" y="1000023"/>
                </a:cubicBezTo>
                <a:lnTo>
                  <a:pt x="383006" y="1011453"/>
                </a:lnTo>
                <a:cubicBezTo>
                  <a:pt x="456772" y="1006535"/>
                  <a:pt x="556345" y="1004217"/>
                  <a:pt x="634466" y="988593"/>
                </a:cubicBezTo>
                <a:cubicBezTo>
                  <a:pt x="646280" y="986230"/>
                  <a:pt x="657171" y="980473"/>
                  <a:pt x="668756" y="977163"/>
                </a:cubicBezTo>
                <a:cubicBezTo>
                  <a:pt x="685846" y="972280"/>
                  <a:pt x="730496" y="963438"/>
                  <a:pt x="748766" y="954303"/>
                </a:cubicBezTo>
                <a:cubicBezTo>
                  <a:pt x="761053" y="948160"/>
                  <a:pt x="770146" y="936138"/>
                  <a:pt x="783056" y="931443"/>
                </a:cubicBezTo>
                <a:cubicBezTo>
                  <a:pt x="812582" y="920706"/>
                  <a:pt x="844690" y="918518"/>
                  <a:pt x="874496" y="908583"/>
                </a:cubicBezTo>
                <a:lnTo>
                  <a:pt x="943076" y="885723"/>
                </a:lnTo>
                <a:lnTo>
                  <a:pt x="977366" y="874293"/>
                </a:lnTo>
                <a:cubicBezTo>
                  <a:pt x="1106906" y="878103"/>
                  <a:pt x="1236579" y="878728"/>
                  <a:pt x="1365986" y="885723"/>
                </a:cubicBezTo>
                <a:cubicBezTo>
                  <a:pt x="1378017" y="886373"/>
                  <a:pt x="1388587" y="894231"/>
                  <a:pt x="1400276" y="897153"/>
                </a:cubicBezTo>
                <a:cubicBezTo>
                  <a:pt x="1419123" y="901865"/>
                  <a:pt x="1438376" y="904773"/>
                  <a:pt x="1457426" y="908583"/>
                </a:cubicBezTo>
                <a:cubicBezTo>
                  <a:pt x="1472666" y="916203"/>
                  <a:pt x="1487192" y="925460"/>
                  <a:pt x="1503146" y="931443"/>
                </a:cubicBezTo>
                <a:cubicBezTo>
                  <a:pt x="1532444" y="942430"/>
                  <a:pt x="1555523" y="940487"/>
                  <a:pt x="1583156" y="954303"/>
                </a:cubicBezTo>
                <a:cubicBezTo>
                  <a:pt x="1595443" y="960446"/>
                  <a:pt x="1604014" y="974285"/>
                  <a:pt x="1617446" y="977163"/>
                </a:cubicBezTo>
                <a:cubicBezTo>
                  <a:pt x="1658595" y="985981"/>
                  <a:pt x="1701302" y="984406"/>
                  <a:pt x="1743176" y="988593"/>
                </a:cubicBezTo>
                <a:cubicBezTo>
                  <a:pt x="1777506" y="992026"/>
                  <a:pt x="1811756" y="996213"/>
                  <a:pt x="1846046" y="1000023"/>
                </a:cubicBezTo>
                <a:cubicBezTo>
                  <a:pt x="1857476" y="1003833"/>
                  <a:pt x="1868575" y="1008839"/>
                  <a:pt x="1880336" y="1011453"/>
                </a:cubicBezTo>
                <a:cubicBezTo>
                  <a:pt x="1960743" y="1029321"/>
                  <a:pt x="2036193" y="1028701"/>
                  <a:pt x="2120366" y="1034313"/>
                </a:cubicBezTo>
                <a:cubicBezTo>
                  <a:pt x="2135606" y="1038123"/>
                  <a:pt x="2150377" y="1045743"/>
                  <a:pt x="2166086" y="1045743"/>
                </a:cubicBezTo>
                <a:cubicBezTo>
                  <a:pt x="2377509" y="1045743"/>
                  <a:pt x="2362173" y="1045447"/>
                  <a:pt x="2497556" y="1022883"/>
                </a:cubicBezTo>
                <a:cubicBezTo>
                  <a:pt x="2581098" y="967188"/>
                  <a:pt x="2476054" y="1035170"/>
                  <a:pt x="2577566" y="977163"/>
                </a:cubicBezTo>
                <a:cubicBezTo>
                  <a:pt x="2589493" y="970347"/>
                  <a:pt x="2600426" y="961923"/>
                  <a:pt x="2611856" y="954303"/>
                </a:cubicBezTo>
                <a:cubicBezTo>
                  <a:pt x="2664259" y="875698"/>
                  <a:pt x="2648888" y="911787"/>
                  <a:pt x="2669006" y="851433"/>
                </a:cubicBezTo>
                <a:cubicBezTo>
                  <a:pt x="2665562" y="816990"/>
                  <a:pt x="2675460" y="735438"/>
                  <a:pt x="2634716" y="702843"/>
                </a:cubicBezTo>
                <a:cubicBezTo>
                  <a:pt x="2625308" y="695317"/>
                  <a:pt x="2611856" y="695223"/>
                  <a:pt x="2600426" y="691413"/>
                </a:cubicBezTo>
                <a:cubicBezTo>
                  <a:pt x="2592806" y="679983"/>
                  <a:pt x="2588293" y="665705"/>
                  <a:pt x="2577566" y="657123"/>
                </a:cubicBezTo>
                <a:cubicBezTo>
                  <a:pt x="2568158" y="649597"/>
                  <a:pt x="2550279" y="655497"/>
                  <a:pt x="2543276" y="645693"/>
                </a:cubicBezTo>
                <a:cubicBezTo>
                  <a:pt x="2456718" y="524511"/>
                  <a:pt x="2574303" y="613037"/>
                  <a:pt x="2486126" y="554253"/>
                </a:cubicBezTo>
                <a:cubicBezTo>
                  <a:pt x="2466008" y="493899"/>
                  <a:pt x="2481379" y="529988"/>
                  <a:pt x="2428976" y="451383"/>
                </a:cubicBezTo>
                <a:cubicBezTo>
                  <a:pt x="2421356" y="439953"/>
                  <a:pt x="2410460" y="430125"/>
                  <a:pt x="2406116" y="417093"/>
                </a:cubicBezTo>
                <a:lnTo>
                  <a:pt x="2383256" y="348513"/>
                </a:lnTo>
                <a:cubicBezTo>
                  <a:pt x="2379446" y="337083"/>
                  <a:pt x="2378509" y="324248"/>
                  <a:pt x="2371826" y="314223"/>
                </a:cubicBezTo>
                <a:cubicBezTo>
                  <a:pt x="2364206" y="302793"/>
                  <a:pt x="2355109" y="292220"/>
                  <a:pt x="2348966" y="279933"/>
                </a:cubicBezTo>
                <a:cubicBezTo>
                  <a:pt x="2343578" y="269157"/>
                  <a:pt x="2345062" y="255051"/>
                  <a:pt x="2337536" y="245643"/>
                </a:cubicBezTo>
                <a:cubicBezTo>
                  <a:pt x="2321422" y="225500"/>
                  <a:pt x="2291545" y="218883"/>
                  <a:pt x="2268956" y="211353"/>
                </a:cubicBezTo>
                <a:cubicBezTo>
                  <a:pt x="2261336" y="199923"/>
                  <a:pt x="2252239" y="189350"/>
                  <a:pt x="2246096" y="177063"/>
                </a:cubicBezTo>
                <a:cubicBezTo>
                  <a:pt x="2240708" y="166287"/>
                  <a:pt x="2234666" y="142773"/>
                  <a:pt x="2234666" y="14277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76311A2-DA85-40C4-8E81-E7AD303A4B59}"/>
              </a:ext>
            </a:extLst>
          </p:cNvPr>
          <p:cNvSpPr/>
          <p:nvPr/>
        </p:nvSpPr>
        <p:spPr>
          <a:xfrm>
            <a:off x="7997780" y="1794511"/>
            <a:ext cx="2408350" cy="1051560"/>
          </a:xfrm>
          <a:custGeom>
            <a:avLst/>
            <a:gdLst>
              <a:gd name="connsiteX0" fmla="*/ 1681459 w 1734454"/>
              <a:gd name="connsiteY0" fmla="*/ 434340 h 1051560"/>
              <a:gd name="connsiteX1" fmla="*/ 1692889 w 1734454"/>
              <a:gd name="connsiteY1" fmla="*/ 491490 h 1051560"/>
              <a:gd name="connsiteX2" fmla="*/ 1715749 w 1734454"/>
              <a:gd name="connsiteY2" fmla="*/ 560070 h 1051560"/>
              <a:gd name="connsiteX3" fmla="*/ 1715749 w 1734454"/>
              <a:gd name="connsiteY3" fmla="*/ 982980 h 1051560"/>
              <a:gd name="connsiteX4" fmla="*/ 1658599 w 1734454"/>
              <a:gd name="connsiteY4" fmla="*/ 1040130 h 1051560"/>
              <a:gd name="connsiteX5" fmla="*/ 1578589 w 1734454"/>
              <a:gd name="connsiteY5" fmla="*/ 1051560 h 1051560"/>
              <a:gd name="connsiteX6" fmla="*/ 995659 w 1734454"/>
              <a:gd name="connsiteY6" fmla="*/ 1028700 h 1051560"/>
              <a:gd name="connsiteX7" fmla="*/ 961369 w 1734454"/>
              <a:gd name="connsiteY7" fmla="*/ 1017270 h 1051560"/>
              <a:gd name="connsiteX8" fmla="*/ 881359 w 1734454"/>
              <a:gd name="connsiteY8" fmla="*/ 1005840 h 1051560"/>
              <a:gd name="connsiteX9" fmla="*/ 767059 w 1734454"/>
              <a:gd name="connsiteY9" fmla="*/ 971550 h 1051560"/>
              <a:gd name="connsiteX10" fmla="*/ 664189 w 1734454"/>
              <a:gd name="connsiteY10" fmla="*/ 914400 h 1051560"/>
              <a:gd name="connsiteX11" fmla="*/ 618469 w 1734454"/>
              <a:gd name="connsiteY11" fmla="*/ 880110 h 1051560"/>
              <a:gd name="connsiteX12" fmla="*/ 584179 w 1734454"/>
              <a:gd name="connsiteY12" fmla="*/ 857250 h 1051560"/>
              <a:gd name="connsiteX13" fmla="*/ 549889 w 1734454"/>
              <a:gd name="connsiteY13" fmla="*/ 822960 h 1051560"/>
              <a:gd name="connsiteX14" fmla="*/ 515599 w 1734454"/>
              <a:gd name="connsiteY14" fmla="*/ 811530 h 1051560"/>
              <a:gd name="connsiteX15" fmla="*/ 481309 w 1734454"/>
              <a:gd name="connsiteY15" fmla="*/ 788670 h 1051560"/>
              <a:gd name="connsiteX16" fmla="*/ 412729 w 1734454"/>
              <a:gd name="connsiteY16" fmla="*/ 765810 h 1051560"/>
              <a:gd name="connsiteX17" fmla="*/ 378439 w 1734454"/>
              <a:gd name="connsiteY17" fmla="*/ 754380 h 1051560"/>
              <a:gd name="connsiteX18" fmla="*/ 298429 w 1734454"/>
              <a:gd name="connsiteY18" fmla="*/ 731520 h 1051560"/>
              <a:gd name="connsiteX19" fmla="*/ 206989 w 1734454"/>
              <a:gd name="connsiteY19" fmla="*/ 720090 h 1051560"/>
              <a:gd name="connsiteX20" fmla="*/ 172699 w 1734454"/>
              <a:gd name="connsiteY20" fmla="*/ 708660 h 1051560"/>
              <a:gd name="connsiteX21" fmla="*/ 115549 w 1734454"/>
              <a:gd name="connsiteY21" fmla="*/ 697230 h 1051560"/>
              <a:gd name="connsiteX22" fmla="*/ 92689 w 1734454"/>
              <a:gd name="connsiteY22" fmla="*/ 662940 h 1051560"/>
              <a:gd name="connsiteX23" fmla="*/ 58399 w 1734454"/>
              <a:gd name="connsiteY23" fmla="*/ 640080 h 1051560"/>
              <a:gd name="connsiteX24" fmla="*/ 35539 w 1734454"/>
              <a:gd name="connsiteY24" fmla="*/ 605790 h 1051560"/>
              <a:gd name="connsiteX25" fmla="*/ 1249 w 1734454"/>
              <a:gd name="connsiteY25" fmla="*/ 571500 h 1051560"/>
              <a:gd name="connsiteX26" fmla="*/ 12679 w 1734454"/>
              <a:gd name="connsiteY26" fmla="*/ 502920 h 1051560"/>
              <a:gd name="connsiteX27" fmla="*/ 46969 w 1734454"/>
              <a:gd name="connsiteY27" fmla="*/ 434340 h 1051560"/>
              <a:gd name="connsiteX28" fmla="*/ 81259 w 1734454"/>
              <a:gd name="connsiteY28" fmla="*/ 411480 h 1051560"/>
              <a:gd name="connsiteX29" fmla="*/ 126979 w 1734454"/>
              <a:gd name="connsiteY29" fmla="*/ 354330 h 1051560"/>
              <a:gd name="connsiteX30" fmla="*/ 184129 w 1734454"/>
              <a:gd name="connsiteY30" fmla="*/ 297180 h 1051560"/>
              <a:gd name="connsiteX31" fmla="*/ 195559 w 1734454"/>
              <a:gd name="connsiteY31" fmla="*/ 262890 h 1051560"/>
              <a:gd name="connsiteX32" fmla="*/ 264139 w 1734454"/>
              <a:gd name="connsiteY32" fmla="*/ 160020 h 1051560"/>
              <a:gd name="connsiteX33" fmla="*/ 286999 w 1734454"/>
              <a:gd name="connsiteY33" fmla="*/ 125730 h 1051560"/>
              <a:gd name="connsiteX34" fmla="*/ 321289 w 1734454"/>
              <a:gd name="connsiteY34" fmla="*/ 102870 h 1051560"/>
              <a:gd name="connsiteX35" fmla="*/ 355579 w 1734454"/>
              <a:gd name="connsiteY35" fmla="*/ 68580 h 1051560"/>
              <a:gd name="connsiteX36" fmla="*/ 424159 w 1734454"/>
              <a:gd name="connsiteY36" fmla="*/ 45720 h 1051560"/>
              <a:gd name="connsiteX37" fmla="*/ 458449 w 1734454"/>
              <a:gd name="connsiteY37" fmla="*/ 22860 h 1051560"/>
              <a:gd name="connsiteX38" fmla="*/ 527029 w 1734454"/>
              <a:gd name="connsiteY38" fmla="*/ 0 h 1051560"/>
              <a:gd name="connsiteX39" fmla="*/ 755629 w 1734454"/>
              <a:gd name="connsiteY39" fmla="*/ 11430 h 1051560"/>
              <a:gd name="connsiteX40" fmla="*/ 835639 w 1734454"/>
              <a:gd name="connsiteY40" fmla="*/ 57150 h 1051560"/>
              <a:gd name="connsiteX41" fmla="*/ 881359 w 1734454"/>
              <a:gd name="connsiteY41" fmla="*/ 80010 h 1051560"/>
              <a:gd name="connsiteX42" fmla="*/ 927079 w 1734454"/>
              <a:gd name="connsiteY42" fmla="*/ 114300 h 1051560"/>
              <a:gd name="connsiteX43" fmla="*/ 961369 w 1734454"/>
              <a:gd name="connsiteY43" fmla="*/ 137160 h 1051560"/>
              <a:gd name="connsiteX44" fmla="*/ 1007089 w 1734454"/>
              <a:gd name="connsiteY44" fmla="*/ 205740 h 1051560"/>
              <a:gd name="connsiteX45" fmla="*/ 1018519 w 1734454"/>
              <a:gd name="connsiteY45" fmla="*/ 240030 h 1051560"/>
              <a:gd name="connsiteX46" fmla="*/ 1052809 w 1734454"/>
              <a:gd name="connsiteY46" fmla="*/ 262890 h 1051560"/>
              <a:gd name="connsiteX47" fmla="*/ 1201399 w 1734454"/>
              <a:gd name="connsiteY47" fmla="*/ 251460 h 1051560"/>
              <a:gd name="connsiteX48" fmla="*/ 1269979 w 1734454"/>
              <a:gd name="connsiteY48" fmla="*/ 228600 h 1051560"/>
              <a:gd name="connsiteX49" fmla="*/ 1315699 w 1734454"/>
              <a:gd name="connsiteY49" fmla="*/ 217170 h 1051560"/>
              <a:gd name="connsiteX50" fmla="*/ 1498579 w 1734454"/>
              <a:gd name="connsiteY50" fmla="*/ 228600 h 1051560"/>
              <a:gd name="connsiteX51" fmla="*/ 1532869 w 1734454"/>
              <a:gd name="connsiteY51" fmla="*/ 251460 h 1051560"/>
              <a:gd name="connsiteX52" fmla="*/ 1567159 w 1734454"/>
              <a:gd name="connsiteY52" fmla="*/ 262890 h 1051560"/>
              <a:gd name="connsiteX53" fmla="*/ 1612879 w 1734454"/>
              <a:gd name="connsiteY53" fmla="*/ 331470 h 1051560"/>
              <a:gd name="connsiteX54" fmla="*/ 1624309 w 1734454"/>
              <a:gd name="connsiteY54" fmla="*/ 491490 h 1051560"/>
              <a:gd name="connsiteX55" fmla="*/ 1635739 w 1734454"/>
              <a:gd name="connsiteY55" fmla="*/ 525780 h 1051560"/>
              <a:gd name="connsiteX56" fmla="*/ 1670029 w 1734454"/>
              <a:gd name="connsiteY56" fmla="*/ 548640 h 1051560"/>
              <a:gd name="connsiteX57" fmla="*/ 1715749 w 1734454"/>
              <a:gd name="connsiteY57" fmla="*/ 56007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34454" h="1051560">
                <a:moveTo>
                  <a:pt x="1681459" y="434340"/>
                </a:moveTo>
                <a:cubicBezTo>
                  <a:pt x="1685269" y="453390"/>
                  <a:pt x="1687777" y="472747"/>
                  <a:pt x="1692889" y="491490"/>
                </a:cubicBezTo>
                <a:cubicBezTo>
                  <a:pt x="1699229" y="514737"/>
                  <a:pt x="1715749" y="560070"/>
                  <a:pt x="1715749" y="560070"/>
                </a:cubicBezTo>
                <a:cubicBezTo>
                  <a:pt x="1740287" y="731837"/>
                  <a:pt x="1741089" y="704241"/>
                  <a:pt x="1715749" y="982980"/>
                </a:cubicBezTo>
                <a:cubicBezTo>
                  <a:pt x="1713897" y="1003347"/>
                  <a:pt x="1675691" y="1035003"/>
                  <a:pt x="1658599" y="1040130"/>
                </a:cubicBezTo>
                <a:cubicBezTo>
                  <a:pt x="1632794" y="1047871"/>
                  <a:pt x="1605259" y="1047750"/>
                  <a:pt x="1578589" y="1051560"/>
                </a:cubicBezTo>
                <a:cubicBezTo>
                  <a:pt x="1522492" y="1050158"/>
                  <a:pt x="1150874" y="1050874"/>
                  <a:pt x="995659" y="1028700"/>
                </a:cubicBezTo>
                <a:cubicBezTo>
                  <a:pt x="983732" y="1026996"/>
                  <a:pt x="973183" y="1019633"/>
                  <a:pt x="961369" y="1017270"/>
                </a:cubicBezTo>
                <a:cubicBezTo>
                  <a:pt x="934951" y="1011986"/>
                  <a:pt x="908029" y="1009650"/>
                  <a:pt x="881359" y="1005840"/>
                </a:cubicBezTo>
                <a:cubicBezTo>
                  <a:pt x="797876" y="978012"/>
                  <a:pt x="836156" y="988824"/>
                  <a:pt x="767059" y="971550"/>
                </a:cubicBezTo>
                <a:cubicBezTo>
                  <a:pt x="688454" y="919147"/>
                  <a:pt x="724543" y="934518"/>
                  <a:pt x="664189" y="914400"/>
                </a:cubicBezTo>
                <a:cubicBezTo>
                  <a:pt x="648949" y="902970"/>
                  <a:pt x="633971" y="891183"/>
                  <a:pt x="618469" y="880110"/>
                </a:cubicBezTo>
                <a:cubicBezTo>
                  <a:pt x="607291" y="872125"/>
                  <a:pt x="594732" y="866044"/>
                  <a:pt x="584179" y="857250"/>
                </a:cubicBezTo>
                <a:cubicBezTo>
                  <a:pt x="571761" y="846902"/>
                  <a:pt x="563339" y="831926"/>
                  <a:pt x="549889" y="822960"/>
                </a:cubicBezTo>
                <a:cubicBezTo>
                  <a:pt x="539864" y="816277"/>
                  <a:pt x="526375" y="816918"/>
                  <a:pt x="515599" y="811530"/>
                </a:cubicBezTo>
                <a:cubicBezTo>
                  <a:pt x="503312" y="805387"/>
                  <a:pt x="493862" y="794249"/>
                  <a:pt x="481309" y="788670"/>
                </a:cubicBezTo>
                <a:cubicBezTo>
                  <a:pt x="459289" y="778883"/>
                  <a:pt x="435589" y="773430"/>
                  <a:pt x="412729" y="765810"/>
                </a:cubicBezTo>
                <a:lnTo>
                  <a:pt x="378439" y="754380"/>
                </a:lnTo>
                <a:cubicBezTo>
                  <a:pt x="351261" y="745321"/>
                  <a:pt x="327133" y="736304"/>
                  <a:pt x="298429" y="731520"/>
                </a:cubicBezTo>
                <a:cubicBezTo>
                  <a:pt x="268130" y="726470"/>
                  <a:pt x="237469" y="723900"/>
                  <a:pt x="206989" y="720090"/>
                </a:cubicBezTo>
                <a:cubicBezTo>
                  <a:pt x="195559" y="716280"/>
                  <a:pt x="184388" y="711582"/>
                  <a:pt x="172699" y="708660"/>
                </a:cubicBezTo>
                <a:cubicBezTo>
                  <a:pt x="153852" y="703948"/>
                  <a:pt x="132417" y="706869"/>
                  <a:pt x="115549" y="697230"/>
                </a:cubicBezTo>
                <a:cubicBezTo>
                  <a:pt x="103622" y="690414"/>
                  <a:pt x="102403" y="672654"/>
                  <a:pt x="92689" y="662940"/>
                </a:cubicBezTo>
                <a:cubicBezTo>
                  <a:pt x="82975" y="653226"/>
                  <a:pt x="69829" y="647700"/>
                  <a:pt x="58399" y="640080"/>
                </a:cubicBezTo>
                <a:cubicBezTo>
                  <a:pt x="50779" y="628650"/>
                  <a:pt x="44333" y="616343"/>
                  <a:pt x="35539" y="605790"/>
                </a:cubicBezTo>
                <a:cubicBezTo>
                  <a:pt x="25191" y="593372"/>
                  <a:pt x="4756" y="587280"/>
                  <a:pt x="1249" y="571500"/>
                </a:cubicBezTo>
                <a:cubicBezTo>
                  <a:pt x="-3778" y="548877"/>
                  <a:pt x="7652" y="525543"/>
                  <a:pt x="12679" y="502920"/>
                </a:cubicBezTo>
                <a:cubicBezTo>
                  <a:pt x="17991" y="479015"/>
                  <a:pt x="29354" y="451955"/>
                  <a:pt x="46969" y="434340"/>
                </a:cubicBezTo>
                <a:cubicBezTo>
                  <a:pt x="56683" y="424626"/>
                  <a:pt x="69829" y="419100"/>
                  <a:pt x="81259" y="411480"/>
                </a:cubicBezTo>
                <a:cubicBezTo>
                  <a:pt x="103511" y="344724"/>
                  <a:pt x="75278" y="406031"/>
                  <a:pt x="126979" y="354330"/>
                </a:cubicBezTo>
                <a:cubicBezTo>
                  <a:pt x="203179" y="278130"/>
                  <a:pt x="92689" y="358140"/>
                  <a:pt x="184129" y="297180"/>
                </a:cubicBezTo>
                <a:cubicBezTo>
                  <a:pt x="187939" y="285750"/>
                  <a:pt x="189708" y="273422"/>
                  <a:pt x="195559" y="262890"/>
                </a:cubicBezTo>
                <a:lnTo>
                  <a:pt x="264139" y="160020"/>
                </a:lnTo>
                <a:cubicBezTo>
                  <a:pt x="271759" y="148590"/>
                  <a:pt x="275569" y="133350"/>
                  <a:pt x="286999" y="125730"/>
                </a:cubicBezTo>
                <a:cubicBezTo>
                  <a:pt x="298429" y="118110"/>
                  <a:pt x="310736" y="111664"/>
                  <a:pt x="321289" y="102870"/>
                </a:cubicBezTo>
                <a:cubicBezTo>
                  <a:pt x="333707" y="92522"/>
                  <a:pt x="341449" y="76430"/>
                  <a:pt x="355579" y="68580"/>
                </a:cubicBezTo>
                <a:cubicBezTo>
                  <a:pt x="376643" y="56878"/>
                  <a:pt x="404109" y="59086"/>
                  <a:pt x="424159" y="45720"/>
                </a:cubicBezTo>
                <a:cubicBezTo>
                  <a:pt x="435589" y="38100"/>
                  <a:pt x="445896" y="28439"/>
                  <a:pt x="458449" y="22860"/>
                </a:cubicBezTo>
                <a:cubicBezTo>
                  <a:pt x="480469" y="13073"/>
                  <a:pt x="527029" y="0"/>
                  <a:pt x="527029" y="0"/>
                </a:cubicBezTo>
                <a:cubicBezTo>
                  <a:pt x="603229" y="3810"/>
                  <a:pt x="679621" y="4821"/>
                  <a:pt x="755629" y="11430"/>
                </a:cubicBezTo>
                <a:cubicBezTo>
                  <a:pt x="792148" y="14606"/>
                  <a:pt x="805331" y="38207"/>
                  <a:pt x="835639" y="57150"/>
                </a:cubicBezTo>
                <a:cubicBezTo>
                  <a:pt x="850088" y="66181"/>
                  <a:pt x="866910" y="70979"/>
                  <a:pt x="881359" y="80010"/>
                </a:cubicBezTo>
                <a:cubicBezTo>
                  <a:pt x="897513" y="90106"/>
                  <a:pt x="911577" y="103227"/>
                  <a:pt x="927079" y="114300"/>
                </a:cubicBezTo>
                <a:cubicBezTo>
                  <a:pt x="938257" y="122285"/>
                  <a:pt x="949939" y="129540"/>
                  <a:pt x="961369" y="137160"/>
                </a:cubicBezTo>
                <a:cubicBezTo>
                  <a:pt x="976609" y="160020"/>
                  <a:pt x="998401" y="179676"/>
                  <a:pt x="1007089" y="205740"/>
                </a:cubicBezTo>
                <a:cubicBezTo>
                  <a:pt x="1010899" y="217170"/>
                  <a:pt x="1010993" y="230622"/>
                  <a:pt x="1018519" y="240030"/>
                </a:cubicBezTo>
                <a:cubicBezTo>
                  <a:pt x="1027101" y="250757"/>
                  <a:pt x="1041379" y="255270"/>
                  <a:pt x="1052809" y="262890"/>
                </a:cubicBezTo>
                <a:cubicBezTo>
                  <a:pt x="1102339" y="259080"/>
                  <a:pt x="1152331" y="259208"/>
                  <a:pt x="1201399" y="251460"/>
                </a:cubicBezTo>
                <a:cubicBezTo>
                  <a:pt x="1225201" y="247702"/>
                  <a:pt x="1246602" y="234444"/>
                  <a:pt x="1269979" y="228600"/>
                </a:cubicBezTo>
                <a:lnTo>
                  <a:pt x="1315699" y="217170"/>
                </a:lnTo>
                <a:cubicBezTo>
                  <a:pt x="1376659" y="220980"/>
                  <a:pt x="1438247" y="219074"/>
                  <a:pt x="1498579" y="228600"/>
                </a:cubicBezTo>
                <a:cubicBezTo>
                  <a:pt x="1512148" y="230742"/>
                  <a:pt x="1520582" y="245317"/>
                  <a:pt x="1532869" y="251460"/>
                </a:cubicBezTo>
                <a:cubicBezTo>
                  <a:pt x="1543645" y="256848"/>
                  <a:pt x="1555729" y="259080"/>
                  <a:pt x="1567159" y="262890"/>
                </a:cubicBezTo>
                <a:cubicBezTo>
                  <a:pt x="1582399" y="285750"/>
                  <a:pt x="1610922" y="304066"/>
                  <a:pt x="1612879" y="331470"/>
                </a:cubicBezTo>
                <a:cubicBezTo>
                  <a:pt x="1616689" y="384810"/>
                  <a:pt x="1618061" y="438380"/>
                  <a:pt x="1624309" y="491490"/>
                </a:cubicBezTo>
                <a:cubicBezTo>
                  <a:pt x="1625717" y="503456"/>
                  <a:pt x="1628213" y="516372"/>
                  <a:pt x="1635739" y="525780"/>
                </a:cubicBezTo>
                <a:cubicBezTo>
                  <a:pt x="1644321" y="536507"/>
                  <a:pt x="1657742" y="542497"/>
                  <a:pt x="1670029" y="548640"/>
                </a:cubicBezTo>
                <a:cubicBezTo>
                  <a:pt x="1695299" y="561275"/>
                  <a:pt x="1696266" y="560070"/>
                  <a:pt x="1715749" y="5600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F3129-8C3C-4483-B16D-9EE02D28534A}"/>
              </a:ext>
            </a:extLst>
          </p:cNvPr>
          <p:cNvSpPr txBox="1"/>
          <p:nvPr/>
        </p:nvSpPr>
        <p:spPr>
          <a:xfrm>
            <a:off x="3561741" y="42918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0BC82-F159-4C47-8046-F02EBD3AB1F1}"/>
              </a:ext>
            </a:extLst>
          </p:cNvPr>
          <p:cNvSpPr txBox="1"/>
          <p:nvPr/>
        </p:nvSpPr>
        <p:spPr>
          <a:xfrm>
            <a:off x="3534089" y="471615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C884A-3AAC-4D23-8A2C-CFD2B3E06046}"/>
              </a:ext>
            </a:extLst>
          </p:cNvPr>
          <p:cNvSpPr txBox="1"/>
          <p:nvPr/>
        </p:nvSpPr>
        <p:spPr>
          <a:xfrm>
            <a:off x="2296722" y="5715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FECD6-79B3-49B7-BA04-447B326AD593}"/>
              </a:ext>
            </a:extLst>
          </p:cNvPr>
          <p:cNvSpPr txBox="1"/>
          <p:nvPr/>
        </p:nvSpPr>
        <p:spPr>
          <a:xfrm>
            <a:off x="3558855" y="5504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7C86B-E44B-4645-A396-680B2C9A7CF5}"/>
              </a:ext>
            </a:extLst>
          </p:cNvPr>
          <p:cNvSpPr txBox="1"/>
          <p:nvPr/>
        </p:nvSpPr>
        <p:spPr>
          <a:xfrm>
            <a:off x="3538842" y="59669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0B47A-AC91-4249-A554-409AD3A8571E}"/>
              </a:ext>
            </a:extLst>
          </p:cNvPr>
          <p:cNvSpPr txBox="1"/>
          <p:nvPr/>
        </p:nvSpPr>
        <p:spPr>
          <a:xfrm>
            <a:off x="2290773" y="45280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2276" y="-91590"/>
            <a:ext cx="11230378" cy="69495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1431046" y="2305319"/>
            <a:ext cx="481286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b="1" dirty="0" smtClean="0">
                <a:solidFill>
                  <a:srgbClr val="FF0000"/>
                </a:solidFill>
                <a:latin typeface="VNI-Avo" pitchFamily="2" charset="0"/>
                <a:cs typeface="Lato Heavy" panose="020F0502020204030203" pitchFamily="34" charset="0"/>
              </a:rPr>
              <a:t>Cuûng coá:</a:t>
            </a:r>
            <a:endParaRPr lang="en-GB" sz="6600" b="1" dirty="0">
              <a:solidFill>
                <a:srgbClr val="FF0000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5925" y="3383205"/>
            <a:ext cx="8775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10662" y="-91590"/>
            <a:ext cx="9396076" cy="5656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4341000" y="3207262"/>
            <a:ext cx="6840807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Tách</a:t>
            </a:r>
            <a:r>
              <a:rPr lang="en-GB" sz="44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– </a:t>
            </a:r>
            <a:r>
              <a:rPr lang="en-GB" sz="44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Gộp</a:t>
            </a:r>
            <a:r>
              <a:rPr lang="en-GB" sz="44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endParaRPr lang="en-GB" sz="44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902299" y="2401516"/>
            <a:ext cx="5602310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2: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Các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đến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10</a:t>
            </a:r>
            <a:endParaRPr lang="en-GB" sz="32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5030" y="182879"/>
            <a:ext cx="11744421" cy="64399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2327304" y="647115"/>
            <a:ext cx="3085032" cy="746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Tách</a:t>
            </a:r>
            <a:r>
              <a:rPr lang="en-GB" sz="4400" dirty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endParaRPr lang="en-GB" sz="44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6" b="21247"/>
          <a:stretch/>
        </p:blipFill>
        <p:spPr>
          <a:xfrm>
            <a:off x="231269" y="3350130"/>
            <a:ext cx="3085032" cy="1800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6" b="21247"/>
          <a:stretch/>
        </p:blipFill>
        <p:spPr>
          <a:xfrm>
            <a:off x="3869820" y="3350130"/>
            <a:ext cx="4009401" cy="18003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6" y="2327678"/>
            <a:ext cx="2243432" cy="22434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59" y="2208036"/>
            <a:ext cx="2942424" cy="294242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462772" y="841248"/>
            <a:ext cx="973836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Tách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62772" y="2863266"/>
            <a:ext cx="973836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Tách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62772" y="4885284"/>
            <a:ext cx="973836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Tách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4483" y="1517386"/>
            <a:ext cx="441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F0502020204030203"/>
              </a:rPr>
              <a:t>Có</a:t>
            </a:r>
            <a:r>
              <a:rPr lang="en-GB" sz="2800" dirty="0" smtClean="0">
                <a:latin typeface="Lato" panose="020F0502020204030203"/>
              </a:rPr>
              <a:t> 1 </a:t>
            </a:r>
            <a:r>
              <a:rPr lang="en-GB" sz="2800" dirty="0" err="1" smtClean="0">
                <a:latin typeface="Lato" panose="020F0502020204030203"/>
              </a:rPr>
              <a:t>cáo</a:t>
            </a:r>
            <a:r>
              <a:rPr lang="en-GB" sz="2800" dirty="0" smtClean="0">
                <a:latin typeface="Lato" panose="020F0502020204030203"/>
              </a:rPr>
              <a:t> </a:t>
            </a:r>
            <a:r>
              <a:rPr lang="en-GB" sz="2800" dirty="0" err="1" smtClean="0">
                <a:latin typeface="Lato" panose="020F0502020204030203"/>
              </a:rPr>
              <a:t>mẹ</a:t>
            </a:r>
            <a:r>
              <a:rPr lang="en-GB" sz="2800" dirty="0" smtClean="0">
                <a:latin typeface="Lato" panose="020F0502020204030203"/>
              </a:rPr>
              <a:t> </a:t>
            </a:r>
            <a:r>
              <a:rPr lang="en-GB" sz="2800" dirty="0" err="1" smtClean="0">
                <a:latin typeface="Lato" panose="020F0502020204030203"/>
              </a:rPr>
              <a:t>và</a:t>
            </a:r>
            <a:r>
              <a:rPr lang="en-GB" sz="2800" dirty="0" smtClean="0">
                <a:latin typeface="Lato" panose="020F0502020204030203"/>
              </a:rPr>
              <a:t> 4 </a:t>
            </a:r>
            <a:r>
              <a:rPr lang="en-GB" sz="2800" dirty="0" err="1" smtClean="0">
                <a:latin typeface="Lato" panose="020F0502020204030203"/>
              </a:rPr>
              <a:t>cáo</a:t>
            </a:r>
            <a:r>
              <a:rPr lang="en-GB" sz="2800" dirty="0" smtClean="0">
                <a:latin typeface="Lato" panose="020F0502020204030203"/>
              </a:rPr>
              <a:t> con</a:t>
            </a:r>
            <a:endParaRPr lang="en-GB" sz="2800" dirty="0">
              <a:latin typeface="Lato" panose="020F050202020403020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44732" y="3511663"/>
            <a:ext cx="352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F0502020204030203"/>
              </a:rPr>
              <a:t>5 </a:t>
            </a:r>
            <a:r>
              <a:rPr lang="en-GB" sz="2800" dirty="0" err="1" smtClean="0">
                <a:latin typeface="Lato" panose="020F0502020204030203"/>
              </a:rPr>
              <a:t>gồm</a:t>
            </a:r>
            <a:r>
              <a:rPr lang="en-GB" sz="2800" dirty="0" smtClean="0">
                <a:latin typeface="Lato" panose="020F0502020204030203"/>
              </a:rPr>
              <a:t> 1 </a:t>
            </a:r>
            <a:r>
              <a:rPr lang="en-GB" sz="2800" dirty="0" err="1" smtClean="0">
                <a:latin typeface="Lato" panose="020F0502020204030203"/>
              </a:rPr>
              <a:t>và</a:t>
            </a:r>
            <a:r>
              <a:rPr lang="en-GB" sz="2800" dirty="0" smtClean="0">
                <a:latin typeface="Lato" panose="020F0502020204030203"/>
              </a:rPr>
              <a:t> 4</a:t>
            </a:r>
            <a:endParaRPr lang="en-GB" sz="2800" dirty="0">
              <a:latin typeface="Lato" panose="020F050202020403020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1729" y="5534497"/>
            <a:ext cx="352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F0502020204030203"/>
              </a:rPr>
              <a:t>5 </a:t>
            </a:r>
            <a:r>
              <a:rPr lang="en-GB" sz="2800" dirty="0" err="1" smtClean="0">
                <a:latin typeface="Lato" panose="020F0502020204030203"/>
              </a:rPr>
              <a:t>gồm</a:t>
            </a:r>
            <a:r>
              <a:rPr lang="en-GB" sz="2800" dirty="0" smtClean="0">
                <a:latin typeface="Lato" panose="020F0502020204030203"/>
              </a:rPr>
              <a:t> 4 </a:t>
            </a:r>
            <a:r>
              <a:rPr lang="en-GB" sz="2800" dirty="0" err="1" smtClean="0">
                <a:latin typeface="Lato" panose="020F0502020204030203"/>
              </a:rPr>
              <a:t>và</a:t>
            </a:r>
            <a:r>
              <a:rPr lang="en-GB" sz="2800" dirty="0" smtClean="0">
                <a:latin typeface="Lato" panose="020F0502020204030203"/>
              </a:rPr>
              <a:t> 1</a:t>
            </a:r>
            <a:endParaRPr lang="en-GB" sz="28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4975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5030" y="182879"/>
            <a:ext cx="11744421" cy="64399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231269" y="625340"/>
            <a:ext cx="7569706" cy="746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Gộp</a:t>
            </a:r>
            <a:r>
              <a:rPr lang="en-GB" sz="44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endParaRPr lang="en-GB" sz="44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6" b="21247"/>
          <a:stretch/>
        </p:blipFill>
        <p:spPr>
          <a:xfrm>
            <a:off x="231269" y="3350130"/>
            <a:ext cx="3085032" cy="1800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6" b="21247"/>
          <a:stretch/>
        </p:blipFill>
        <p:spPr>
          <a:xfrm>
            <a:off x="3869820" y="3350130"/>
            <a:ext cx="4009401" cy="18003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6" y="2327678"/>
            <a:ext cx="2243432" cy="22434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59" y="2208036"/>
            <a:ext cx="2942424" cy="294242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462772" y="841248"/>
            <a:ext cx="973836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Gộp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62772" y="2863266"/>
            <a:ext cx="973836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Gộp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62772" y="4885284"/>
            <a:ext cx="973836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Gộp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4483" y="1517386"/>
            <a:ext cx="441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F0502020204030203"/>
              </a:rPr>
              <a:t>Có</a:t>
            </a:r>
            <a:r>
              <a:rPr lang="en-GB" sz="2800" dirty="0" smtClean="0">
                <a:latin typeface="Lato" panose="020F0502020204030203"/>
              </a:rPr>
              <a:t> 1 </a:t>
            </a:r>
            <a:r>
              <a:rPr lang="en-GB" sz="2800" dirty="0" err="1" smtClean="0">
                <a:latin typeface="Lato" panose="020F0502020204030203"/>
              </a:rPr>
              <a:t>cáo</a:t>
            </a:r>
            <a:r>
              <a:rPr lang="en-GB" sz="2800" dirty="0" smtClean="0">
                <a:latin typeface="Lato" panose="020F0502020204030203"/>
              </a:rPr>
              <a:t> </a:t>
            </a:r>
            <a:r>
              <a:rPr lang="en-GB" sz="2800" dirty="0" err="1" smtClean="0">
                <a:latin typeface="Lato" panose="020F0502020204030203"/>
              </a:rPr>
              <a:t>mẹ</a:t>
            </a:r>
            <a:r>
              <a:rPr lang="en-GB" sz="2800" dirty="0" smtClean="0">
                <a:latin typeface="Lato" panose="020F0502020204030203"/>
              </a:rPr>
              <a:t> </a:t>
            </a:r>
            <a:r>
              <a:rPr lang="en-GB" sz="2800" dirty="0" err="1" smtClean="0">
                <a:latin typeface="Lato" panose="020F0502020204030203"/>
              </a:rPr>
              <a:t>và</a:t>
            </a:r>
            <a:r>
              <a:rPr lang="en-GB" sz="2800" dirty="0" smtClean="0">
                <a:latin typeface="Lato" panose="020F0502020204030203"/>
              </a:rPr>
              <a:t> 4 </a:t>
            </a:r>
            <a:r>
              <a:rPr lang="en-GB" sz="2800" dirty="0" err="1" smtClean="0">
                <a:latin typeface="Lato" panose="020F0502020204030203"/>
              </a:rPr>
              <a:t>cáo</a:t>
            </a:r>
            <a:r>
              <a:rPr lang="en-GB" sz="2800" dirty="0" smtClean="0">
                <a:latin typeface="Lato" panose="020F0502020204030203"/>
              </a:rPr>
              <a:t> con</a:t>
            </a:r>
            <a:endParaRPr lang="en-GB" sz="2800" dirty="0">
              <a:latin typeface="Lato" panose="020F050202020403020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44732" y="3511663"/>
            <a:ext cx="352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F0502020204030203"/>
              </a:rPr>
              <a:t>Gộp</a:t>
            </a:r>
            <a:r>
              <a:rPr lang="en-GB" sz="2800" dirty="0" smtClean="0">
                <a:latin typeface="Lato" panose="020F0502020204030203"/>
              </a:rPr>
              <a:t> 1 </a:t>
            </a:r>
            <a:r>
              <a:rPr lang="en-GB" sz="2800" dirty="0" err="1" smtClean="0">
                <a:latin typeface="Lato" panose="020F0502020204030203"/>
              </a:rPr>
              <a:t>và</a:t>
            </a:r>
            <a:r>
              <a:rPr lang="en-GB" sz="2800" dirty="0" smtClean="0">
                <a:latin typeface="Lato" panose="020F0502020204030203"/>
              </a:rPr>
              <a:t> 4 </a:t>
            </a:r>
            <a:r>
              <a:rPr lang="en-GB" sz="2800" dirty="0" err="1" smtClean="0">
                <a:latin typeface="Lato" panose="020F0502020204030203"/>
              </a:rPr>
              <a:t>được</a:t>
            </a:r>
            <a:r>
              <a:rPr lang="en-GB" sz="2800" dirty="0" smtClean="0">
                <a:latin typeface="Lato" panose="020F0502020204030203"/>
              </a:rPr>
              <a:t> 5</a:t>
            </a:r>
            <a:endParaRPr lang="en-GB" sz="2800" dirty="0">
              <a:latin typeface="Lato" panose="020F050202020403020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1729" y="5534497"/>
            <a:ext cx="352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F0502020204030203"/>
              </a:rPr>
              <a:t>Gộp</a:t>
            </a:r>
            <a:r>
              <a:rPr lang="en-GB" sz="2800" dirty="0" smtClean="0">
                <a:latin typeface="Lato" panose="020F0502020204030203"/>
              </a:rPr>
              <a:t> 4 </a:t>
            </a:r>
            <a:r>
              <a:rPr lang="en-GB" sz="2800" dirty="0" err="1" smtClean="0">
                <a:latin typeface="Lato" panose="020F0502020204030203"/>
              </a:rPr>
              <a:t>và</a:t>
            </a:r>
            <a:r>
              <a:rPr lang="en-GB" sz="2800" dirty="0" smtClean="0">
                <a:latin typeface="Lato" panose="020F0502020204030203"/>
              </a:rPr>
              <a:t> 1 </a:t>
            </a:r>
            <a:r>
              <a:rPr lang="en-GB" sz="2800" dirty="0" err="1" smtClean="0">
                <a:latin typeface="Lato" panose="020F0502020204030203"/>
              </a:rPr>
              <a:t>được</a:t>
            </a:r>
            <a:r>
              <a:rPr lang="en-GB" sz="2800" dirty="0" smtClean="0">
                <a:latin typeface="Lato" panose="020F0502020204030203"/>
              </a:rPr>
              <a:t> 5</a:t>
            </a:r>
            <a:endParaRPr lang="en-GB" sz="28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40155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384" y="-138105"/>
            <a:ext cx="11744421" cy="64399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/>
        </p:nvSpPr>
        <p:spPr>
          <a:xfrm>
            <a:off x="3739017" y="50462"/>
            <a:ext cx="4971796" cy="746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400" dirty="0" smtClean="0">
                <a:solidFill>
                  <a:srgbClr val="FF0000"/>
                </a:solidFill>
                <a:latin typeface="VNI-Avo" pitchFamily="2" charset="0"/>
                <a:cs typeface="Lato Heavy" panose="020F0502020204030203" pitchFamily="34" charset="0"/>
              </a:rPr>
              <a:t>Taùch - Goäp soá</a:t>
            </a:r>
            <a:endParaRPr lang="en-GB" sz="4400" dirty="0">
              <a:solidFill>
                <a:srgbClr val="FF0000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06046" y="3247729"/>
            <a:ext cx="1645920" cy="1645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84320" y="1797750"/>
            <a:ext cx="1645920" cy="1645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320" y="4379316"/>
            <a:ext cx="1645920" cy="1645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solidFill>
                <a:schemeClr val="tx1"/>
              </a:solidFill>
              <a:latin typeface="Lato" panose="020F0502020204030203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781227" y="2625677"/>
            <a:ext cx="1332354" cy="14499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6"/>
            <a:endCxn id="24" idx="2"/>
          </p:cNvCxnSpPr>
          <p:nvPr/>
        </p:nvCxnSpPr>
        <p:spPr>
          <a:xfrm>
            <a:off x="2751966" y="4070689"/>
            <a:ext cx="1332354" cy="113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705613" y="1276188"/>
            <a:ext cx="146075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Lato" panose="020F0502020204030203"/>
              </a:rPr>
              <a:t>Tách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705613" y="3809896"/>
            <a:ext cx="146075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Gộp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3739" y="2067041"/>
            <a:ext cx="416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5</a:t>
            </a:r>
            <a:r>
              <a:rPr lang="vi-VN" sz="3200" dirty="0" smtClean="0">
                <a:solidFill>
                  <a:srgbClr val="00B0F0"/>
                </a:solidFill>
                <a:latin typeface="Lato" panose="020F0502020204030203"/>
              </a:rPr>
              <a:t> gồm 1 và 4</a:t>
            </a:r>
            <a:endParaRPr lang="en-GB" sz="32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3739" y="4735687"/>
            <a:ext cx="416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00B0F0"/>
                </a:solidFill>
                <a:latin typeface="Lato" panose="020F0502020204030203"/>
              </a:rPr>
              <a:t>Gộp</a:t>
            </a:r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vi-VN" sz="3200" dirty="0" smtClean="0">
                <a:solidFill>
                  <a:srgbClr val="00B0F0"/>
                </a:solidFill>
                <a:latin typeface="Lato" panose="020F0502020204030203"/>
              </a:rPr>
              <a:t>1</a:t>
            </a:r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Lato" panose="020F0502020204030203"/>
              </a:rPr>
              <a:t>và</a:t>
            </a:r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vi-VN" sz="3200" dirty="0" smtClean="0">
                <a:solidFill>
                  <a:srgbClr val="00B0F0"/>
                </a:solidFill>
                <a:latin typeface="Lato" panose="020F0502020204030203"/>
              </a:rPr>
              <a:t>4</a:t>
            </a:r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Lato" panose="020F0502020204030203"/>
              </a:rPr>
              <a:t>được</a:t>
            </a:r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 5</a:t>
            </a:r>
            <a:endParaRPr lang="en-GB" sz="32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3739" y="2789503"/>
            <a:ext cx="416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5</a:t>
            </a:r>
            <a:r>
              <a:rPr lang="vi-VN" sz="3200" dirty="0" smtClean="0">
                <a:solidFill>
                  <a:srgbClr val="00B0F0"/>
                </a:solidFill>
                <a:latin typeface="Lato" panose="020F0502020204030203"/>
              </a:rPr>
              <a:t> gồm 4 và 1</a:t>
            </a:r>
            <a:endParaRPr lang="en-GB" sz="32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3739" y="5440461"/>
            <a:ext cx="416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00B0F0"/>
                </a:solidFill>
                <a:latin typeface="Lato" panose="020F0502020204030203"/>
              </a:rPr>
              <a:t>Gộp</a:t>
            </a:r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vi-VN" sz="3200" dirty="0" smtClean="0">
                <a:solidFill>
                  <a:srgbClr val="00B0F0"/>
                </a:solidFill>
                <a:latin typeface="Lato" panose="020F0502020204030203"/>
              </a:rPr>
              <a:t>4</a:t>
            </a:r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Lato" panose="020F0502020204030203"/>
              </a:rPr>
              <a:t>và</a:t>
            </a:r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vi-VN" sz="3200" dirty="0" smtClean="0">
                <a:solidFill>
                  <a:srgbClr val="00B0F0"/>
                </a:solidFill>
                <a:latin typeface="Lato" panose="020F0502020204030203"/>
              </a:rPr>
              <a:t>1</a:t>
            </a:r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Lato" panose="020F0502020204030203"/>
              </a:rPr>
              <a:t>được</a:t>
            </a:r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 5</a:t>
            </a:r>
            <a:endParaRPr lang="en-GB" sz="32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>
            <a:off x="3266562" y="1369192"/>
            <a:ext cx="3085032" cy="2194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30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1</a:t>
            </a:r>
            <a:endParaRPr lang="en-GB" sz="130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3364457" y="4043068"/>
            <a:ext cx="3085032" cy="2194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3000" dirty="0">
                <a:latin typeface="Lato Heavy" panose="020F0502020204030203" pitchFamily="34" charset="0"/>
                <a:cs typeface="Lato Heavy" panose="020F0502020204030203" pitchFamily="34" charset="0"/>
              </a:rPr>
              <a:t>4</a:t>
            </a:r>
            <a:endParaRPr lang="en-GB" sz="130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/>
        </p:nvSpPr>
        <p:spPr>
          <a:xfrm>
            <a:off x="346469" y="2936971"/>
            <a:ext cx="3085032" cy="2194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3000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5</a:t>
            </a:r>
            <a:endParaRPr lang="en-GB" sz="130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714207" y="742863"/>
            <a:ext cx="5834511" cy="746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dirty="0" smtClean="0">
                <a:solidFill>
                  <a:schemeClr val="accent2"/>
                </a:solidFill>
                <a:latin typeface="VNI-Avo" pitchFamily="2" charset="0"/>
                <a:cs typeface="Lato Heavy" panose="020F0502020204030203" pitchFamily="34" charset="0"/>
              </a:rPr>
              <a:t>Coù 1 caùo meï vaø 4 caùo con</a:t>
            </a:r>
            <a:endParaRPr lang="en-GB" sz="3200" dirty="0">
              <a:solidFill>
                <a:schemeClr val="accent2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70" y="2094511"/>
            <a:ext cx="1500983" cy="1500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97" y="2094511"/>
            <a:ext cx="1500983" cy="1500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7118" y="4882534"/>
            <a:ext cx="688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B0F0"/>
                </a:solidFill>
                <a:latin typeface="Lato" panose="020F0502020204030203"/>
              </a:rPr>
              <a:t>5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gồm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 4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và</a:t>
            </a:r>
            <a:r>
              <a:rPr lang="en-GB" sz="4800" dirty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1</a:t>
            </a:r>
            <a:endParaRPr lang="en-GB" sz="48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6324" y="2514600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Lato" panose="020F0502020204030203"/>
              </a:rPr>
              <a:t>Tách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324" y="5052725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Lato" panose="020F0502020204030203"/>
              </a:rPr>
              <a:t>Nói</a:t>
            </a:r>
            <a:endParaRPr lang="en-GB" sz="3200" dirty="0">
              <a:latin typeface="Lato" panose="020F050202020403020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424459" y="1564842"/>
            <a:ext cx="0" cy="2560320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43" y="2094511"/>
            <a:ext cx="1500983" cy="1500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16" y="2094511"/>
            <a:ext cx="1500983" cy="150098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164593" y="844415"/>
            <a:ext cx="8979407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Tách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và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nói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89" y="2094510"/>
            <a:ext cx="1500983" cy="15009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3383657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065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6784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511 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0651 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511 0.001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29" y="2103654"/>
            <a:ext cx="1500983" cy="1500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3657" y="4967629"/>
            <a:ext cx="688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B0F0"/>
                </a:solidFill>
                <a:latin typeface="Lato" panose="020F0502020204030203"/>
              </a:rPr>
              <a:t>5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gồm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Lato" panose="020F0502020204030203"/>
              </a:rPr>
              <a:t>1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và</a:t>
            </a:r>
            <a:r>
              <a:rPr lang="en-GB" sz="4800" dirty="0">
                <a:solidFill>
                  <a:srgbClr val="00B0F0"/>
                </a:solidFill>
                <a:latin typeface="Lato" panose="020F0502020204030203"/>
              </a:rPr>
              <a:t> 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6324" y="2514600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Lato" panose="020F0502020204030203"/>
              </a:rPr>
              <a:t>Tách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324" y="5052725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Lato" panose="020F0502020204030203"/>
              </a:rPr>
              <a:t>Nói</a:t>
            </a:r>
            <a:endParaRPr lang="en-GB" sz="3200" dirty="0">
              <a:latin typeface="Lato" panose="020F050202020403020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03819" y="1573986"/>
            <a:ext cx="0" cy="2560320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164593" y="844415"/>
            <a:ext cx="8979407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Tách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và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nói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89" y="2094510"/>
            <a:ext cx="1500983" cy="1500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21" y="2103653"/>
            <a:ext cx="1500983" cy="1500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13" y="2094509"/>
            <a:ext cx="1500983" cy="1500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05" y="2103653"/>
            <a:ext cx="1500983" cy="15009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3383657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06784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511 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783 0.002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06784 0.0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783 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" y="0"/>
            <a:ext cx="12223785" cy="64399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18157" y="3260461"/>
            <a:ext cx="1645920" cy="1645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80416" y="1732366"/>
            <a:ext cx="1645920" cy="1645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10700" y="4379316"/>
            <a:ext cx="1645920" cy="1645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solidFill>
                <a:schemeClr val="tx1"/>
              </a:solidFill>
              <a:latin typeface="Lato" panose="020F0502020204030203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683771" y="2636949"/>
            <a:ext cx="1332354" cy="14499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6541" y="4090040"/>
            <a:ext cx="1332354" cy="113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96734" y="1485876"/>
            <a:ext cx="146075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Lato" panose="020F0502020204030203"/>
              </a:rPr>
              <a:t>Tách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50290" y="2777163"/>
            <a:ext cx="416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5</a:t>
            </a:r>
            <a:r>
              <a:rPr lang="vi-VN" sz="3200" dirty="0" smtClean="0">
                <a:solidFill>
                  <a:srgbClr val="00B0F0"/>
                </a:solidFill>
                <a:latin typeface="Lato" panose="020F0502020204030203"/>
              </a:rPr>
              <a:t> gồm 4 và 1</a:t>
            </a:r>
            <a:endParaRPr lang="en-GB" sz="32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2796" y="3791033"/>
            <a:ext cx="416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F0"/>
                </a:solidFill>
                <a:latin typeface="Lato" panose="020F0502020204030203"/>
              </a:rPr>
              <a:t>5</a:t>
            </a:r>
            <a:r>
              <a:rPr lang="vi-VN" sz="3200" dirty="0" smtClean="0">
                <a:solidFill>
                  <a:srgbClr val="00B0F0"/>
                </a:solidFill>
                <a:latin typeface="Lato" panose="020F0502020204030203"/>
              </a:rPr>
              <a:t> gồm 1 và 4</a:t>
            </a:r>
            <a:endParaRPr lang="en-GB" sz="32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>
            <a:off x="4260860" y="1308293"/>
            <a:ext cx="3085032" cy="2194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30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4</a:t>
            </a:r>
            <a:endParaRPr lang="en-GB" sz="130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4191078" y="4034176"/>
            <a:ext cx="3085032" cy="2194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30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1</a:t>
            </a:r>
            <a:endParaRPr lang="en-GB" sz="130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/>
        </p:nvSpPr>
        <p:spPr>
          <a:xfrm>
            <a:off x="1177915" y="2908152"/>
            <a:ext cx="3085032" cy="2194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3000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5</a:t>
            </a:r>
            <a:endParaRPr lang="en-GB" sz="130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92" y="855626"/>
            <a:ext cx="4356847" cy="17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3657" y="4967629"/>
            <a:ext cx="688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B0F0"/>
                </a:solidFill>
                <a:latin typeface="Lato" panose="020F0502020204030203"/>
              </a:rPr>
              <a:t>5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gồm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 3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và</a:t>
            </a:r>
            <a:r>
              <a:rPr lang="en-GB" sz="4800" dirty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4800" dirty="0" smtClean="0">
                <a:solidFill>
                  <a:srgbClr val="00B0F0"/>
                </a:solidFill>
                <a:latin typeface="Lato" panose="020F0502020204030203"/>
              </a:rPr>
              <a:t>2</a:t>
            </a:r>
            <a:endParaRPr lang="en-GB" sz="48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6324" y="2514600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Lato" panose="020F0502020204030203"/>
              </a:rPr>
              <a:t>Tách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324" y="5052725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Lato" panose="020F0502020204030203"/>
              </a:rPr>
              <a:t>Nói</a:t>
            </a:r>
            <a:endParaRPr lang="en-GB" sz="3200" dirty="0">
              <a:latin typeface="Lato" panose="020F050202020403020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860835" y="1537410"/>
            <a:ext cx="0" cy="2560320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/>
        </p:nvSpPr>
        <p:spPr>
          <a:xfrm>
            <a:off x="164593" y="844415"/>
            <a:ext cx="8979407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Tách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và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nói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89" y="2094510"/>
            <a:ext cx="1500983" cy="1500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13" y="2094509"/>
            <a:ext cx="1500983" cy="1500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05" y="2103653"/>
            <a:ext cx="1500983" cy="15009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81" y="2067078"/>
            <a:ext cx="1500983" cy="1500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09" y="2094508"/>
            <a:ext cx="1500983" cy="15009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3383657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511 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06784 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783 0.00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651 0.0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651 0.00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272</Words>
  <Application>Microsoft Office PowerPoint</Application>
  <PresentationFormat>Widescreen</PresentationFormat>
  <Paragraphs>94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宋体</vt:lpstr>
      <vt:lpstr>Times New Roman</vt:lpstr>
      <vt:lpstr>黑体</vt:lpstr>
      <vt:lpstr>Calibri Light</vt:lpstr>
      <vt:lpstr>等线</vt:lpstr>
      <vt:lpstr>Calibri</vt:lpstr>
      <vt:lpstr>Lato Heavy</vt:lpstr>
      <vt:lpstr>Lato</vt:lpstr>
      <vt:lpstr>VNI-Avo</vt:lpstr>
      <vt:lpstr>Office Theme</vt:lpstr>
      <vt:lpstr>1_Office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7</cp:lastModifiedBy>
  <cp:revision>36</cp:revision>
  <dcterms:created xsi:type="dcterms:W3CDTF">2020-09-10T08:01:24Z</dcterms:created>
  <dcterms:modified xsi:type="dcterms:W3CDTF">2021-10-13T12:52:05Z</dcterms:modified>
</cp:coreProperties>
</file>